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7" r:id="rId1"/>
  </p:sldMasterIdLst>
  <p:notesMasterIdLst>
    <p:notesMasterId r:id="rId25"/>
  </p:notesMasterIdLst>
  <p:sldIdLst>
    <p:sldId id="256" r:id="rId2"/>
    <p:sldId id="257" r:id="rId3"/>
    <p:sldId id="258" r:id="rId4"/>
    <p:sldId id="271" r:id="rId5"/>
    <p:sldId id="272" r:id="rId6"/>
    <p:sldId id="270" r:id="rId7"/>
    <p:sldId id="261" r:id="rId8"/>
    <p:sldId id="266" r:id="rId9"/>
    <p:sldId id="273" r:id="rId10"/>
    <p:sldId id="277" r:id="rId11"/>
    <p:sldId id="265" r:id="rId12"/>
    <p:sldId id="274" r:id="rId13"/>
    <p:sldId id="279" r:id="rId14"/>
    <p:sldId id="262" r:id="rId15"/>
    <p:sldId id="275" r:id="rId16"/>
    <p:sldId id="280" r:id="rId17"/>
    <p:sldId id="276" r:id="rId18"/>
    <p:sldId id="264" r:id="rId19"/>
    <p:sldId id="283" r:id="rId20"/>
    <p:sldId id="281" r:id="rId21"/>
    <p:sldId id="282" r:id="rId22"/>
    <p:sldId id="278" r:id="rId23"/>
    <p:sldId id="26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0AFB0B-DE00-754A-B14B-900B72864925}" v="1097" dt="2023-04-12T13:40:00.8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575"/>
  </p:normalViewPr>
  <p:slideViewPr>
    <p:cSldViewPr snapToGrid="0">
      <p:cViewPr varScale="1">
        <p:scale>
          <a:sx n="103" d="100"/>
          <a:sy n="103" d="100"/>
        </p:scale>
        <p:origin x="89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st, Racheal" userId="2687dd99-a612-4980-b77f-820003a6c680" providerId="ADAL" clId="{390AFB0B-DE00-754A-B14B-900B72864925}"/>
    <pc:docChg chg="undo custSel addSld delSld modSld sldOrd">
      <pc:chgData name="Fest, Racheal" userId="2687dd99-a612-4980-b77f-820003a6c680" providerId="ADAL" clId="{390AFB0B-DE00-754A-B14B-900B72864925}" dt="2023-04-12T13:40:00.889" v="2323" actId="20577"/>
      <pc:docMkLst>
        <pc:docMk/>
      </pc:docMkLst>
      <pc:sldChg chg="modSp mod">
        <pc:chgData name="Fest, Racheal" userId="2687dd99-a612-4980-b77f-820003a6c680" providerId="ADAL" clId="{390AFB0B-DE00-754A-B14B-900B72864925}" dt="2023-04-06T19:38:40.702" v="1615" actId="20577"/>
        <pc:sldMkLst>
          <pc:docMk/>
          <pc:sldMk cId="3395874720" sldId="256"/>
        </pc:sldMkLst>
        <pc:spChg chg="mod">
          <ac:chgData name="Fest, Racheal" userId="2687dd99-a612-4980-b77f-820003a6c680" providerId="ADAL" clId="{390AFB0B-DE00-754A-B14B-900B72864925}" dt="2023-04-06T19:38:40.702" v="1615" actId="20577"/>
          <ac:spMkLst>
            <pc:docMk/>
            <pc:sldMk cId="3395874720" sldId="256"/>
            <ac:spMk id="3" creationId="{6BAF0E56-67C0-A27C-8A97-69FFD1A0116E}"/>
          </ac:spMkLst>
        </pc:spChg>
      </pc:sldChg>
      <pc:sldChg chg="modSp mod modNotesTx">
        <pc:chgData name="Fest, Racheal" userId="2687dd99-a612-4980-b77f-820003a6c680" providerId="ADAL" clId="{390AFB0B-DE00-754A-B14B-900B72864925}" dt="2023-04-12T13:39:23.162" v="2320" actId="20577"/>
        <pc:sldMkLst>
          <pc:docMk/>
          <pc:sldMk cId="3338518908" sldId="257"/>
        </pc:sldMkLst>
        <pc:spChg chg="mod">
          <ac:chgData name="Fest, Racheal" userId="2687dd99-a612-4980-b77f-820003a6c680" providerId="ADAL" clId="{390AFB0B-DE00-754A-B14B-900B72864925}" dt="2023-04-12T13:39:23.162" v="2320" actId="20577"/>
          <ac:spMkLst>
            <pc:docMk/>
            <pc:sldMk cId="3338518908" sldId="257"/>
            <ac:spMk id="10" creationId="{FFF44CBA-6187-7260-37EE-B4BEA4B80ADC}"/>
          </ac:spMkLst>
        </pc:spChg>
      </pc:sldChg>
      <pc:sldChg chg="modNotesTx">
        <pc:chgData name="Fest, Racheal" userId="2687dd99-a612-4980-b77f-820003a6c680" providerId="ADAL" clId="{390AFB0B-DE00-754A-B14B-900B72864925}" dt="2023-04-06T19:11:55.829" v="1002" actId="20577"/>
        <pc:sldMkLst>
          <pc:docMk/>
          <pc:sldMk cId="4252172996" sldId="258"/>
        </pc:sldMkLst>
      </pc:sldChg>
      <pc:sldChg chg="del ord">
        <pc:chgData name="Fest, Racheal" userId="2687dd99-a612-4980-b77f-820003a6c680" providerId="ADAL" clId="{390AFB0B-DE00-754A-B14B-900B72864925}" dt="2023-03-31T19:50:59.222" v="255" actId="2696"/>
        <pc:sldMkLst>
          <pc:docMk/>
          <pc:sldMk cId="2230133273" sldId="260"/>
        </pc:sldMkLst>
      </pc:sldChg>
      <pc:sldChg chg="modNotesTx">
        <pc:chgData name="Fest, Racheal" userId="2687dd99-a612-4980-b77f-820003a6c680" providerId="ADAL" clId="{390AFB0B-DE00-754A-B14B-900B72864925}" dt="2023-04-12T13:37:22.543" v="2259" actId="20577"/>
        <pc:sldMkLst>
          <pc:docMk/>
          <pc:sldMk cId="2932220501" sldId="261"/>
        </pc:sldMkLst>
      </pc:sldChg>
      <pc:sldChg chg="modNotesTx">
        <pc:chgData name="Fest, Racheal" userId="2687dd99-a612-4980-b77f-820003a6c680" providerId="ADAL" clId="{390AFB0B-DE00-754A-B14B-900B72864925}" dt="2023-04-06T19:20:45.977" v="1134" actId="20577"/>
        <pc:sldMkLst>
          <pc:docMk/>
          <pc:sldMk cId="4036385221" sldId="262"/>
        </pc:sldMkLst>
      </pc:sldChg>
      <pc:sldChg chg="del">
        <pc:chgData name="Fest, Racheal" userId="2687dd99-a612-4980-b77f-820003a6c680" providerId="ADAL" clId="{390AFB0B-DE00-754A-B14B-900B72864925}" dt="2023-03-31T19:55:06.476" v="572" actId="2696"/>
        <pc:sldMkLst>
          <pc:docMk/>
          <pc:sldMk cId="2500136150" sldId="263"/>
        </pc:sldMkLst>
      </pc:sldChg>
      <pc:sldChg chg="modSp mod modAnim modNotesTx">
        <pc:chgData name="Fest, Racheal" userId="2687dd99-a612-4980-b77f-820003a6c680" providerId="ADAL" clId="{390AFB0B-DE00-754A-B14B-900B72864925}" dt="2023-04-06T19:44:30.747" v="1747" actId="20577"/>
        <pc:sldMkLst>
          <pc:docMk/>
          <pc:sldMk cId="2426359954" sldId="264"/>
        </pc:sldMkLst>
        <pc:spChg chg="mod">
          <ac:chgData name="Fest, Racheal" userId="2687dd99-a612-4980-b77f-820003a6c680" providerId="ADAL" clId="{390AFB0B-DE00-754A-B14B-900B72864925}" dt="2023-04-06T19:44:30.747" v="1747" actId="20577"/>
          <ac:spMkLst>
            <pc:docMk/>
            <pc:sldMk cId="2426359954" sldId="264"/>
            <ac:spMk id="3" creationId="{4502F94A-B57A-031F-67F6-8C46996F7849}"/>
          </ac:spMkLst>
        </pc:spChg>
      </pc:sldChg>
      <pc:sldChg chg="modSp mod modNotesTx">
        <pc:chgData name="Fest, Racheal" userId="2687dd99-a612-4980-b77f-820003a6c680" providerId="ADAL" clId="{390AFB0B-DE00-754A-B14B-900B72864925}" dt="2023-04-12T13:38:35.650" v="2287" actId="20577"/>
        <pc:sldMkLst>
          <pc:docMk/>
          <pc:sldMk cId="1387027477" sldId="265"/>
        </pc:sldMkLst>
        <pc:spChg chg="mod">
          <ac:chgData name="Fest, Racheal" userId="2687dd99-a612-4980-b77f-820003a6c680" providerId="ADAL" clId="{390AFB0B-DE00-754A-B14B-900B72864925}" dt="2023-04-12T13:38:35.650" v="2287" actId="20577"/>
          <ac:spMkLst>
            <pc:docMk/>
            <pc:sldMk cId="1387027477" sldId="265"/>
            <ac:spMk id="2" creationId="{9DE960F3-CBF0-1DD5-1DDA-DE76A8041E7C}"/>
          </ac:spMkLst>
        </pc:spChg>
        <pc:spChg chg="mod">
          <ac:chgData name="Fest, Racheal" userId="2687dd99-a612-4980-b77f-820003a6c680" providerId="ADAL" clId="{390AFB0B-DE00-754A-B14B-900B72864925}" dt="2023-04-12T13:38:28.140" v="2271" actId="20577"/>
          <ac:spMkLst>
            <pc:docMk/>
            <pc:sldMk cId="1387027477" sldId="265"/>
            <ac:spMk id="3" creationId="{45C0E094-DB75-F93A-1A9D-3E1788E70BD9}"/>
          </ac:spMkLst>
        </pc:spChg>
      </pc:sldChg>
      <pc:sldChg chg="modSp mod modNotesTx">
        <pc:chgData name="Fest, Racheal" userId="2687dd99-a612-4980-b77f-820003a6c680" providerId="ADAL" clId="{390AFB0B-DE00-754A-B14B-900B72864925}" dt="2023-04-06T19:49:06.224" v="1805" actId="27636"/>
        <pc:sldMkLst>
          <pc:docMk/>
          <pc:sldMk cId="1968937449" sldId="266"/>
        </pc:sldMkLst>
        <pc:spChg chg="mod">
          <ac:chgData name="Fest, Racheal" userId="2687dd99-a612-4980-b77f-820003a6c680" providerId="ADAL" clId="{390AFB0B-DE00-754A-B14B-900B72864925}" dt="2023-04-06T19:49:06.222" v="1804" actId="27636"/>
          <ac:spMkLst>
            <pc:docMk/>
            <pc:sldMk cId="1968937449" sldId="266"/>
            <ac:spMk id="3" creationId="{AA6A357F-9057-DBEF-BA25-09F426B55A2C}"/>
          </ac:spMkLst>
        </pc:spChg>
        <pc:spChg chg="mod">
          <ac:chgData name="Fest, Racheal" userId="2687dd99-a612-4980-b77f-820003a6c680" providerId="ADAL" clId="{390AFB0B-DE00-754A-B14B-900B72864925}" dt="2023-04-06T19:49:06.224" v="1805" actId="27636"/>
          <ac:spMkLst>
            <pc:docMk/>
            <pc:sldMk cId="1968937449" sldId="266"/>
            <ac:spMk id="55" creationId="{AAB1D454-43F3-FF14-B9A0-B8D25DD42596}"/>
          </ac:spMkLst>
        </pc:spChg>
      </pc:sldChg>
      <pc:sldChg chg="del">
        <pc:chgData name="Fest, Racheal" userId="2687dd99-a612-4980-b77f-820003a6c680" providerId="ADAL" clId="{390AFB0B-DE00-754A-B14B-900B72864925}" dt="2023-04-06T19:43:15.283" v="1725" actId="2696"/>
        <pc:sldMkLst>
          <pc:docMk/>
          <pc:sldMk cId="4047437873" sldId="267"/>
        </pc:sldMkLst>
      </pc:sldChg>
      <pc:sldChg chg="modNotesTx">
        <pc:chgData name="Fest, Racheal" userId="2687dd99-a612-4980-b77f-820003a6c680" providerId="ADAL" clId="{390AFB0B-DE00-754A-B14B-900B72864925}" dt="2023-04-12T13:35:27.785" v="1814" actId="20577"/>
        <pc:sldMkLst>
          <pc:docMk/>
          <pc:sldMk cId="485085946" sldId="270"/>
        </pc:sldMkLst>
      </pc:sldChg>
      <pc:sldChg chg="modNotesTx">
        <pc:chgData name="Fest, Racheal" userId="2687dd99-a612-4980-b77f-820003a6c680" providerId="ADAL" clId="{390AFB0B-DE00-754A-B14B-900B72864925}" dt="2023-04-06T19:11:59.540" v="1009" actId="20577"/>
        <pc:sldMkLst>
          <pc:docMk/>
          <pc:sldMk cId="2266175854" sldId="271"/>
        </pc:sldMkLst>
      </pc:sldChg>
      <pc:sldChg chg="modSp mod modNotesTx">
        <pc:chgData name="Fest, Racheal" userId="2687dd99-a612-4980-b77f-820003a6c680" providerId="ADAL" clId="{390AFB0B-DE00-754A-B14B-900B72864925}" dt="2023-04-12T13:35:11.679" v="1807" actId="20577"/>
        <pc:sldMkLst>
          <pc:docMk/>
          <pc:sldMk cId="1924393799" sldId="272"/>
        </pc:sldMkLst>
        <pc:spChg chg="mod">
          <ac:chgData name="Fest, Racheal" userId="2687dd99-a612-4980-b77f-820003a6c680" providerId="ADAL" clId="{390AFB0B-DE00-754A-B14B-900B72864925}" dt="2023-04-12T13:35:11.679" v="1807" actId="20577"/>
          <ac:spMkLst>
            <pc:docMk/>
            <pc:sldMk cId="1924393799" sldId="272"/>
            <ac:spMk id="3" creationId="{4ECE86EA-0D5A-5739-14E2-430D01DF4037}"/>
          </ac:spMkLst>
        </pc:spChg>
        <pc:spChg chg="mod">
          <ac:chgData name="Fest, Racheal" userId="2687dd99-a612-4980-b77f-820003a6c680" providerId="ADAL" clId="{390AFB0B-DE00-754A-B14B-900B72864925}" dt="2023-04-06T19:39:15.593" v="1696" actId="5793"/>
          <ac:spMkLst>
            <pc:docMk/>
            <pc:sldMk cId="1924393799" sldId="272"/>
            <ac:spMk id="6" creationId="{C9407BCF-1F07-78AC-8FA4-C4BBAAAB6187}"/>
          </ac:spMkLst>
        </pc:spChg>
      </pc:sldChg>
      <pc:sldChg chg="modSp modNotesTx">
        <pc:chgData name="Fest, Racheal" userId="2687dd99-a612-4980-b77f-820003a6c680" providerId="ADAL" clId="{390AFB0B-DE00-754A-B14B-900B72864925}" dt="2023-04-06T19:15:52.669" v="1051" actId="20577"/>
        <pc:sldMkLst>
          <pc:docMk/>
          <pc:sldMk cId="3845648555" sldId="273"/>
        </pc:sldMkLst>
        <pc:graphicFrameChg chg="mod">
          <ac:chgData name="Fest, Racheal" userId="2687dd99-a612-4980-b77f-820003a6c680" providerId="ADAL" clId="{390AFB0B-DE00-754A-B14B-900B72864925}" dt="2023-04-06T19:15:52.669" v="1051" actId="20577"/>
          <ac:graphicFrameMkLst>
            <pc:docMk/>
            <pc:sldMk cId="3845648555" sldId="273"/>
            <ac:graphicFrameMk id="75" creationId="{D97D2C4B-C01B-0C75-90C9-6818B24D5A50}"/>
          </ac:graphicFrameMkLst>
        </pc:graphicFrameChg>
      </pc:sldChg>
      <pc:sldChg chg="modSp mod modAnim modNotesTx">
        <pc:chgData name="Fest, Racheal" userId="2687dd99-a612-4980-b77f-820003a6c680" providerId="ADAL" clId="{390AFB0B-DE00-754A-B14B-900B72864925}" dt="2023-04-06T19:17:24.635" v="1098"/>
        <pc:sldMkLst>
          <pc:docMk/>
          <pc:sldMk cId="334789470" sldId="274"/>
        </pc:sldMkLst>
        <pc:spChg chg="mod">
          <ac:chgData name="Fest, Racheal" userId="2687dd99-a612-4980-b77f-820003a6c680" providerId="ADAL" clId="{390AFB0B-DE00-754A-B14B-900B72864925}" dt="2023-03-31T20:01:45.608" v="979" actId="20577"/>
          <ac:spMkLst>
            <pc:docMk/>
            <pc:sldMk cId="334789470" sldId="274"/>
            <ac:spMk id="3" creationId="{732CC862-5A52-A15B-3045-7EA7D5BDDB37}"/>
          </ac:spMkLst>
        </pc:spChg>
      </pc:sldChg>
      <pc:sldChg chg="modSp mod modAnim modNotesTx">
        <pc:chgData name="Fest, Racheal" userId="2687dd99-a612-4980-b77f-820003a6c680" providerId="ADAL" clId="{390AFB0B-DE00-754A-B14B-900B72864925}" dt="2023-04-12T13:40:00.889" v="2323" actId="20577"/>
        <pc:sldMkLst>
          <pc:docMk/>
          <pc:sldMk cId="3879916211" sldId="275"/>
        </pc:sldMkLst>
        <pc:spChg chg="mod">
          <ac:chgData name="Fest, Racheal" userId="2687dd99-a612-4980-b77f-820003a6c680" providerId="ADAL" clId="{390AFB0B-DE00-754A-B14B-900B72864925}" dt="2023-04-06T19:43:50.448" v="1728" actId="20577"/>
          <ac:spMkLst>
            <pc:docMk/>
            <pc:sldMk cId="3879916211" sldId="275"/>
            <ac:spMk id="2" creationId="{FC42891E-2552-FCA1-E2B4-C60998147BD3}"/>
          </ac:spMkLst>
        </pc:spChg>
        <pc:graphicFrameChg chg="mod">
          <ac:chgData name="Fest, Racheal" userId="2687dd99-a612-4980-b77f-820003a6c680" providerId="ADAL" clId="{390AFB0B-DE00-754A-B14B-900B72864925}" dt="2023-04-12T13:40:00.889" v="2323" actId="20577"/>
          <ac:graphicFrameMkLst>
            <pc:docMk/>
            <pc:sldMk cId="3879916211" sldId="275"/>
            <ac:graphicFrameMk id="5" creationId="{EF1AE7B0-70D0-D7BE-19F2-9CC80F973F39}"/>
          </ac:graphicFrameMkLst>
        </pc:graphicFrameChg>
      </pc:sldChg>
      <pc:sldChg chg="modNotesTx">
        <pc:chgData name="Fest, Racheal" userId="2687dd99-a612-4980-b77f-820003a6c680" providerId="ADAL" clId="{390AFB0B-DE00-754A-B14B-900B72864925}" dt="2023-04-06T19:23:59.611" v="1210" actId="20577"/>
        <pc:sldMkLst>
          <pc:docMk/>
          <pc:sldMk cId="2069481965" sldId="276"/>
        </pc:sldMkLst>
      </pc:sldChg>
      <pc:sldChg chg="delSp mod modNotesTx">
        <pc:chgData name="Fest, Racheal" userId="2687dd99-a612-4980-b77f-820003a6c680" providerId="ADAL" clId="{390AFB0B-DE00-754A-B14B-900B72864925}" dt="2023-04-06T19:16:00.913" v="1058" actId="20577"/>
        <pc:sldMkLst>
          <pc:docMk/>
          <pc:sldMk cId="3940718272" sldId="277"/>
        </pc:sldMkLst>
        <pc:spChg chg="del">
          <ac:chgData name="Fest, Racheal" userId="2687dd99-a612-4980-b77f-820003a6c680" providerId="ADAL" clId="{390AFB0B-DE00-754A-B14B-900B72864925}" dt="2023-03-31T19:47:42.187" v="1" actId="478"/>
          <ac:spMkLst>
            <pc:docMk/>
            <pc:sldMk cId="3940718272" sldId="277"/>
            <ac:spMk id="4" creationId="{96310A88-F7DB-9C7C-74E3-A354F19A529D}"/>
          </ac:spMkLst>
        </pc:spChg>
      </pc:sldChg>
      <pc:sldChg chg="delSp modSp mod">
        <pc:chgData name="Fest, Racheal" userId="2687dd99-a612-4980-b77f-820003a6c680" providerId="ADAL" clId="{390AFB0B-DE00-754A-B14B-900B72864925}" dt="2023-04-06T19:43:47.564" v="1727" actId="27636"/>
        <pc:sldMkLst>
          <pc:docMk/>
          <pc:sldMk cId="62366819" sldId="279"/>
        </pc:sldMkLst>
        <pc:spChg chg="mod">
          <ac:chgData name="Fest, Racheal" userId="2687dd99-a612-4980-b77f-820003a6c680" providerId="ADAL" clId="{390AFB0B-DE00-754A-B14B-900B72864925}" dt="2023-04-06T19:43:47.564" v="1727" actId="27636"/>
          <ac:spMkLst>
            <pc:docMk/>
            <pc:sldMk cId="62366819" sldId="279"/>
            <ac:spMk id="2" creationId="{480A1A49-BBA6-1765-C84B-7F2AF96CB48C}"/>
          </ac:spMkLst>
        </pc:spChg>
        <pc:spChg chg="del">
          <ac:chgData name="Fest, Racheal" userId="2687dd99-a612-4980-b77f-820003a6c680" providerId="ADAL" clId="{390AFB0B-DE00-754A-B14B-900B72864925}" dt="2023-03-31T19:47:46.082" v="2" actId="478"/>
          <ac:spMkLst>
            <pc:docMk/>
            <pc:sldMk cId="62366819" sldId="279"/>
            <ac:spMk id="4" creationId="{96310A88-F7DB-9C7C-74E3-A354F19A529D}"/>
          </ac:spMkLst>
        </pc:spChg>
      </pc:sldChg>
      <pc:sldChg chg="modSp add mod modNotesTx">
        <pc:chgData name="Fest, Racheal" userId="2687dd99-a612-4980-b77f-820003a6c680" providerId="ADAL" clId="{390AFB0B-DE00-754A-B14B-900B72864925}" dt="2023-04-06T19:43:53.463" v="1729" actId="20577"/>
        <pc:sldMkLst>
          <pc:docMk/>
          <pc:sldMk cId="2418649367" sldId="280"/>
        </pc:sldMkLst>
        <pc:spChg chg="mod">
          <ac:chgData name="Fest, Racheal" userId="2687dd99-a612-4980-b77f-820003a6c680" providerId="ADAL" clId="{390AFB0B-DE00-754A-B14B-900B72864925}" dt="2023-04-06T19:43:53.463" v="1729" actId="20577"/>
          <ac:spMkLst>
            <pc:docMk/>
            <pc:sldMk cId="2418649367" sldId="280"/>
            <ac:spMk id="2" creationId="{FC42891E-2552-FCA1-E2B4-C60998147BD3}"/>
          </ac:spMkLst>
        </pc:spChg>
        <pc:graphicFrameChg chg="mod">
          <ac:chgData name="Fest, Racheal" userId="2687dd99-a612-4980-b77f-820003a6c680" providerId="ADAL" clId="{390AFB0B-DE00-754A-B14B-900B72864925}" dt="2023-03-31T19:58:43.398" v="644" actId="20577"/>
          <ac:graphicFrameMkLst>
            <pc:docMk/>
            <pc:sldMk cId="2418649367" sldId="280"/>
            <ac:graphicFrameMk id="5" creationId="{EF1AE7B0-70D0-D7BE-19F2-9CC80F973F39}"/>
          </ac:graphicFrameMkLst>
        </pc:graphicFrameChg>
      </pc:sldChg>
      <pc:sldChg chg="new">
        <pc:chgData name="Fest, Racheal" userId="2687dd99-a612-4980-b77f-820003a6c680" providerId="ADAL" clId="{390AFB0B-DE00-754A-B14B-900B72864925}" dt="2023-03-31T19:59:23.242" v="649" actId="680"/>
        <pc:sldMkLst>
          <pc:docMk/>
          <pc:sldMk cId="1163257523" sldId="281"/>
        </pc:sldMkLst>
      </pc:sldChg>
      <pc:sldChg chg="new">
        <pc:chgData name="Fest, Racheal" userId="2687dd99-a612-4980-b77f-820003a6c680" providerId="ADAL" clId="{390AFB0B-DE00-754A-B14B-900B72864925}" dt="2023-03-31T19:59:24.383" v="650" actId="680"/>
        <pc:sldMkLst>
          <pc:docMk/>
          <pc:sldMk cId="1653127748" sldId="282"/>
        </pc:sldMkLst>
      </pc:sldChg>
      <pc:sldChg chg="addSp delSp modSp new mod setBg modClrScheme setClrOvrMap chgLayout modNotesTx">
        <pc:chgData name="Fest, Racheal" userId="2687dd99-a612-4980-b77f-820003a6c680" providerId="ADAL" clId="{390AFB0B-DE00-754A-B14B-900B72864925}" dt="2023-04-06T19:27:24.659" v="1372" actId="20577"/>
        <pc:sldMkLst>
          <pc:docMk/>
          <pc:sldMk cId="2275718624" sldId="283"/>
        </pc:sldMkLst>
        <pc:spChg chg="mod ord">
          <ac:chgData name="Fest, Racheal" userId="2687dd99-a612-4980-b77f-820003a6c680" providerId="ADAL" clId="{390AFB0B-DE00-754A-B14B-900B72864925}" dt="2023-04-06T19:26:35.187" v="1348" actId="20577"/>
          <ac:spMkLst>
            <pc:docMk/>
            <pc:sldMk cId="2275718624" sldId="283"/>
            <ac:spMk id="2" creationId="{2CFC5E1E-0CAC-2281-3231-41315FAF24E6}"/>
          </ac:spMkLst>
        </pc:spChg>
        <pc:spChg chg="del mod ord">
          <ac:chgData name="Fest, Racheal" userId="2687dd99-a612-4980-b77f-820003a6c680" providerId="ADAL" clId="{390AFB0B-DE00-754A-B14B-900B72864925}" dt="2023-04-06T19:26:18.496" v="1329" actId="700"/>
          <ac:spMkLst>
            <pc:docMk/>
            <pc:sldMk cId="2275718624" sldId="283"/>
            <ac:spMk id="3" creationId="{F3C15FFB-975F-C0E3-CA0D-5DAE6AF59EE9}"/>
          </ac:spMkLst>
        </pc:spChg>
        <pc:spChg chg="add del mod ord">
          <ac:chgData name="Fest, Racheal" userId="2687dd99-a612-4980-b77f-820003a6c680" providerId="ADAL" clId="{390AFB0B-DE00-754A-B14B-900B72864925}" dt="2023-04-06T19:26:48.354" v="1349" actId="478"/>
          <ac:spMkLst>
            <pc:docMk/>
            <pc:sldMk cId="2275718624" sldId="283"/>
            <ac:spMk id="4" creationId="{FB249B84-7208-2FFE-1A70-97B217CF4733}"/>
          </ac:spMkLst>
        </pc:spChg>
        <pc:spChg chg="add">
          <ac:chgData name="Fest, Racheal" userId="2687dd99-a612-4980-b77f-820003a6c680" providerId="ADAL" clId="{390AFB0B-DE00-754A-B14B-900B72864925}" dt="2023-04-06T19:26:21.081" v="1330" actId="26606"/>
          <ac:spMkLst>
            <pc:docMk/>
            <pc:sldMk cId="2275718624" sldId="283"/>
            <ac:spMk id="13" creationId="{4B24F6DB-F114-44A7-BB56-D401884E4E7F}"/>
          </ac:spMkLst>
        </pc:spChg>
        <pc:grpChg chg="add">
          <ac:chgData name="Fest, Racheal" userId="2687dd99-a612-4980-b77f-820003a6c680" providerId="ADAL" clId="{390AFB0B-DE00-754A-B14B-900B72864925}" dt="2023-04-06T19:26:21.081" v="1330" actId="26606"/>
          <ac:grpSpMkLst>
            <pc:docMk/>
            <pc:sldMk cId="2275718624" sldId="283"/>
            <ac:grpSpMk id="9" creationId="{9BE10567-6165-46A7-867D-4690A16B46D6}"/>
          </ac:grpSpMkLst>
        </pc:grpChg>
        <pc:grpChg chg="add">
          <ac:chgData name="Fest, Racheal" userId="2687dd99-a612-4980-b77f-820003a6c680" providerId="ADAL" clId="{390AFB0B-DE00-754A-B14B-900B72864925}" dt="2023-04-06T19:26:21.081" v="1330" actId="26606"/>
          <ac:grpSpMkLst>
            <pc:docMk/>
            <pc:sldMk cId="2275718624" sldId="283"/>
            <ac:grpSpMk id="15" creationId="{4DB50ECD-225E-4F81-AF7B-706DD05F3BA8}"/>
          </ac:grpSpMkLst>
        </pc:grpChg>
      </pc:sldChg>
    </pc:docChg>
  </pc:docChgLst>
</pc:chgInfo>
</file>

<file path=ppt/diagrams/_rels/data5.xml.rels><?xml version="1.0" encoding="UTF-8" standalone="yes"?>
<Relationships xmlns="http://schemas.openxmlformats.org/package/2006/relationships"><Relationship Id="rId3" Type="http://schemas.openxmlformats.org/officeDocument/2006/relationships/hyperlink" Target="https://copyleaks.com/" TargetMode="External"/><Relationship Id="rId2" Type="http://schemas.openxmlformats.org/officeDocument/2006/relationships/hyperlink" Target="https://gptzero.me/" TargetMode="External"/><Relationship Id="rId1" Type="http://schemas.openxmlformats.org/officeDocument/2006/relationships/hyperlink" Target="https://www.turnitin.com/" TargetMode="External"/><Relationship Id="rId5" Type="http://schemas.openxmlformats.org/officeDocument/2006/relationships/hyperlink" Target="https://originality.ai/" TargetMode="External"/><Relationship Id="rId4" Type="http://schemas.openxmlformats.org/officeDocument/2006/relationships/hyperlink" Target="https://platform.openai.com/ai-text-classifier" TargetMode="External"/></Relationships>
</file>

<file path=ppt/diagrams/_rels/drawing5.xml.rels><?xml version="1.0" encoding="UTF-8" standalone="yes"?>
<Relationships xmlns="http://schemas.openxmlformats.org/package/2006/relationships"><Relationship Id="rId3" Type="http://schemas.openxmlformats.org/officeDocument/2006/relationships/hyperlink" Target="https://copyleaks.com/" TargetMode="External"/><Relationship Id="rId2" Type="http://schemas.openxmlformats.org/officeDocument/2006/relationships/hyperlink" Target="https://gptzero.me/" TargetMode="External"/><Relationship Id="rId1" Type="http://schemas.openxmlformats.org/officeDocument/2006/relationships/hyperlink" Target="https://www.turnitin.com/" TargetMode="External"/><Relationship Id="rId5" Type="http://schemas.openxmlformats.org/officeDocument/2006/relationships/hyperlink" Target="https://originality.ai/" TargetMode="External"/><Relationship Id="rId4" Type="http://schemas.openxmlformats.org/officeDocument/2006/relationships/hyperlink" Target="https://platform.openai.com/ai-text-classifier"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52A173-6780-440D-9A76-450EC66B886F}"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74F877F4-6DF2-44D5-A462-0ABF2AFE1B06}">
      <dgm:prSet/>
      <dgm:spPr/>
      <dgm:t>
        <a:bodyPr/>
        <a:lstStyle/>
        <a:p>
          <a:r>
            <a:rPr lang="en-US" i="1" dirty="0"/>
            <a:t>How are you thinking about approaching AI in your classroom?</a:t>
          </a:r>
        </a:p>
      </dgm:t>
    </dgm:pt>
    <dgm:pt modelId="{27A1872D-9F9C-461F-9F3B-AF61CCCAACD6}" type="parTrans" cxnId="{47A84D42-7B7E-4D4E-AB3D-0F36975A3357}">
      <dgm:prSet/>
      <dgm:spPr/>
      <dgm:t>
        <a:bodyPr/>
        <a:lstStyle/>
        <a:p>
          <a:endParaRPr lang="en-US"/>
        </a:p>
      </dgm:t>
    </dgm:pt>
    <dgm:pt modelId="{0E1A6DDE-8325-4DD4-88D4-A2426A3FF69F}" type="sibTrans" cxnId="{47A84D42-7B7E-4D4E-AB3D-0F36975A3357}">
      <dgm:prSet/>
      <dgm:spPr/>
      <dgm:t>
        <a:bodyPr/>
        <a:lstStyle/>
        <a:p>
          <a:endParaRPr lang="en-US"/>
        </a:p>
      </dgm:t>
    </dgm:pt>
    <dgm:pt modelId="{881E1046-7ADD-443E-BA9B-6366F5088DF2}">
      <dgm:prSet/>
      <dgm:spPr/>
      <dgm:t>
        <a:bodyPr/>
        <a:lstStyle/>
        <a:p>
          <a:r>
            <a:rPr lang="en-US" dirty="0"/>
            <a:t>Opposition</a:t>
          </a:r>
        </a:p>
      </dgm:t>
    </dgm:pt>
    <dgm:pt modelId="{B6847967-46ED-43F4-8D76-57BD63587F41}" type="parTrans" cxnId="{4E01F7DE-9162-409F-84A3-7E1DF6D0AEA5}">
      <dgm:prSet/>
      <dgm:spPr/>
      <dgm:t>
        <a:bodyPr/>
        <a:lstStyle/>
        <a:p>
          <a:endParaRPr lang="en-US"/>
        </a:p>
      </dgm:t>
    </dgm:pt>
    <dgm:pt modelId="{E2015ADF-9CF5-493F-AA83-5F24949E9031}" type="sibTrans" cxnId="{4E01F7DE-9162-409F-84A3-7E1DF6D0AEA5}">
      <dgm:prSet/>
      <dgm:spPr/>
      <dgm:t>
        <a:bodyPr/>
        <a:lstStyle/>
        <a:p>
          <a:endParaRPr lang="en-US"/>
        </a:p>
      </dgm:t>
    </dgm:pt>
    <dgm:pt modelId="{AB322BCD-CC28-4A79-8433-E4D82F018A5F}">
      <dgm:prSet/>
      <dgm:spPr/>
      <dgm:t>
        <a:bodyPr/>
        <a:lstStyle/>
        <a:p>
          <a:r>
            <a:rPr lang="en-US" dirty="0"/>
            <a:t>Celebration/adoption</a:t>
          </a:r>
        </a:p>
      </dgm:t>
    </dgm:pt>
    <dgm:pt modelId="{AE21FAD4-ADAB-4B4C-A727-ED829F2E441A}" type="parTrans" cxnId="{490A3BF3-3AA2-4413-A2F2-9AA0E0E43A87}">
      <dgm:prSet/>
      <dgm:spPr/>
      <dgm:t>
        <a:bodyPr/>
        <a:lstStyle/>
        <a:p>
          <a:endParaRPr lang="en-US"/>
        </a:p>
      </dgm:t>
    </dgm:pt>
    <dgm:pt modelId="{44BDA59B-87C4-49C6-B8D1-B385107F67A5}" type="sibTrans" cxnId="{490A3BF3-3AA2-4413-A2F2-9AA0E0E43A87}">
      <dgm:prSet/>
      <dgm:spPr/>
      <dgm:t>
        <a:bodyPr/>
        <a:lstStyle/>
        <a:p>
          <a:endParaRPr lang="en-US"/>
        </a:p>
      </dgm:t>
    </dgm:pt>
    <dgm:pt modelId="{FFEF63DF-EDAB-4166-A445-687C9E84ECAC}">
      <dgm:prSet/>
      <dgm:spPr/>
      <dgm:t>
        <a:bodyPr/>
        <a:lstStyle/>
        <a:p>
          <a:r>
            <a:rPr lang="en-US" dirty="0"/>
            <a:t>Rueful, cautious, or informed engagement</a:t>
          </a:r>
        </a:p>
      </dgm:t>
    </dgm:pt>
    <dgm:pt modelId="{A8066A81-B5AA-4258-A0D1-66620C3B8B5A}" type="parTrans" cxnId="{E7A606C7-950C-4C37-B06F-63EA6AB45CAB}">
      <dgm:prSet/>
      <dgm:spPr/>
      <dgm:t>
        <a:bodyPr/>
        <a:lstStyle/>
        <a:p>
          <a:endParaRPr lang="en-US"/>
        </a:p>
      </dgm:t>
    </dgm:pt>
    <dgm:pt modelId="{0D7D540C-DC5F-41C4-AEF6-34624A33ADCF}" type="sibTrans" cxnId="{E7A606C7-950C-4C37-B06F-63EA6AB45CAB}">
      <dgm:prSet/>
      <dgm:spPr/>
      <dgm:t>
        <a:bodyPr/>
        <a:lstStyle/>
        <a:p>
          <a:endParaRPr lang="en-US"/>
        </a:p>
      </dgm:t>
    </dgm:pt>
    <dgm:pt modelId="{9E1D57B6-065D-8D43-9917-664C2B6A5505}" type="pres">
      <dgm:prSet presAssocID="{4952A173-6780-440D-9A76-450EC66B886F}" presName="vert0" presStyleCnt="0">
        <dgm:presLayoutVars>
          <dgm:dir/>
          <dgm:animOne val="branch"/>
          <dgm:animLvl val="lvl"/>
        </dgm:presLayoutVars>
      </dgm:prSet>
      <dgm:spPr/>
    </dgm:pt>
    <dgm:pt modelId="{3B7C45A1-171F-1346-A8F2-308C29545CE4}" type="pres">
      <dgm:prSet presAssocID="{74F877F4-6DF2-44D5-A462-0ABF2AFE1B06}" presName="thickLine" presStyleLbl="alignNode1" presStyleIdx="0" presStyleCnt="4"/>
      <dgm:spPr/>
    </dgm:pt>
    <dgm:pt modelId="{CBF1B8D6-33B5-A141-BB5E-967FFB003E1F}" type="pres">
      <dgm:prSet presAssocID="{74F877F4-6DF2-44D5-A462-0ABF2AFE1B06}" presName="horz1" presStyleCnt="0"/>
      <dgm:spPr/>
    </dgm:pt>
    <dgm:pt modelId="{57D1674C-8B82-1645-936F-E1B39EDD5321}" type="pres">
      <dgm:prSet presAssocID="{74F877F4-6DF2-44D5-A462-0ABF2AFE1B06}" presName="tx1" presStyleLbl="revTx" presStyleIdx="0" presStyleCnt="4"/>
      <dgm:spPr/>
    </dgm:pt>
    <dgm:pt modelId="{68F9FB7A-DBA7-9349-99C9-F1149B9F6675}" type="pres">
      <dgm:prSet presAssocID="{74F877F4-6DF2-44D5-A462-0ABF2AFE1B06}" presName="vert1" presStyleCnt="0"/>
      <dgm:spPr/>
    </dgm:pt>
    <dgm:pt modelId="{6EBBF8A6-3D3F-014E-8D8E-175470589299}" type="pres">
      <dgm:prSet presAssocID="{881E1046-7ADD-443E-BA9B-6366F5088DF2}" presName="thickLine" presStyleLbl="alignNode1" presStyleIdx="1" presStyleCnt="4"/>
      <dgm:spPr/>
    </dgm:pt>
    <dgm:pt modelId="{D48B8711-95F4-6748-80FA-5BF54DDD650B}" type="pres">
      <dgm:prSet presAssocID="{881E1046-7ADD-443E-BA9B-6366F5088DF2}" presName="horz1" presStyleCnt="0"/>
      <dgm:spPr/>
    </dgm:pt>
    <dgm:pt modelId="{DDF7C2BE-F012-6846-8FE6-E52BF4E207F9}" type="pres">
      <dgm:prSet presAssocID="{881E1046-7ADD-443E-BA9B-6366F5088DF2}" presName="tx1" presStyleLbl="revTx" presStyleIdx="1" presStyleCnt="4"/>
      <dgm:spPr/>
    </dgm:pt>
    <dgm:pt modelId="{AE1DBCC5-5118-AD4B-BC72-057204E9DC04}" type="pres">
      <dgm:prSet presAssocID="{881E1046-7ADD-443E-BA9B-6366F5088DF2}" presName="vert1" presStyleCnt="0"/>
      <dgm:spPr/>
    </dgm:pt>
    <dgm:pt modelId="{54FC2F63-76B4-2D49-BE07-E1E552D3B4F4}" type="pres">
      <dgm:prSet presAssocID="{AB322BCD-CC28-4A79-8433-E4D82F018A5F}" presName="thickLine" presStyleLbl="alignNode1" presStyleIdx="2" presStyleCnt="4"/>
      <dgm:spPr/>
    </dgm:pt>
    <dgm:pt modelId="{8A6151D3-4B2D-3048-A86C-C55CDB03BBDA}" type="pres">
      <dgm:prSet presAssocID="{AB322BCD-CC28-4A79-8433-E4D82F018A5F}" presName="horz1" presStyleCnt="0"/>
      <dgm:spPr/>
    </dgm:pt>
    <dgm:pt modelId="{97AEAB14-34A9-8849-8EEC-1B873A154EFF}" type="pres">
      <dgm:prSet presAssocID="{AB322BCD-CC28-4A79-8433-E4D82F018A5F}" presName="tx1" presStyleLbl="revTx" presStyleIdx="2" presStyleCnt="4"/>
      <dgm:spPr/>
    </dgm:pt>
    <dgm:pt modelId="{5649E907-15A6-B142-BDD3-1E32030718AB}" type="pres">
      <dgm:prSet presAssocID="{AB322BCD-CC28-4A79-8433-E4D82F018A5F}" presName="vert1" presStyleCnt="0"/>
      <dgm:spPr/>
    </dgm:pt>
    <dgm:pt modelId="{B99DD688-9B22-6040-8EE6-B11A810DAA0A}" type="pres">
      <dgm:prSet presAssocID="{FFEF63DF-EDAB-4166-A445-687C9E84ECAC}" presName="thickLine" presStyleLbl="alignNode1" presStyleIdx="3" presStyleCnt="4"/>
      <dgm:spPr/>
    </dgm:pt>
    <dgm:pt modelId="{EF12FED2-E053-2742-A088-61FA432157B6}" type="pres">
      <dgm:prSet presAssocID="{FFEF63DF-EDAB-4166-A445-687C9E84ECAC}" presName="horz1" presStyleCnt="0"/>
      <dgm:spPr/>
    </dgm:pt>
    <dgm:pt modelId="{81B8FEC5-A595-CB40-80A6-EDAE03BE3247}" type="pres">
      <dgm:prSet presAssocID="{FFEF63DF-EDAB-4166-A445-687C9E84ECAC}" presName="tx1" presStyleLbl="revTx" presStyleIdx="3" presStyleCnt="4"/>
      <dgm:spPr/>
    </dgm:pt>
    <dgm:pt modelId="{13901A6C-A207-D443-B371-07045CBBCB39}" type="pres">
      <dgm:prSet presAssocID="{FFEF63DF-EDAB-4166-A445-687C9E84ECAC}" presName="vert1" presStyleCnt="0"/>
      <dgm:spPr/>
    </dgm:pt>
  </dgm:ptLst>
  <dgm:cxnLst>
    <dgm:cxn modelId="{90590009-6E69-7944-AC7D-FAAEA0B19484}" type="presOf" srcId="{881E1046-7ADD-443E-BA9B-6366F5088DF2}" destId="{DDF7C2BE-F012-6846-8FE6-E52BF4E207F9}" srcOrd="0" destOrd="0" presId="urn:microsoft.com/office/officeart/2008/layout/LinedList"/>
    <dgm:cxn modelId="{D6C6AE26-E4E7-6345-A8C7-2F057890C8AE}" type="presOf" srcId="{FFEF63DF-EDAB-4166-A445-687C9E84ECAC}" destId="{81B8FEC5-A595-CB40-80A6-EDAE03BE3247}" srcOrd="0" destOrd="0" presId="urn:microsoft.com/office/officeart/2008/layout/LinedList"/>
    <dgm:cxn modelId="{47A84D42-7B7E-4D4E-AB3D-0F36975A3357}" srcId="{4952A173-6780-440D-9A76-450EC66B886F}" destId="{74F877F4-6DF2-44D5-A462-0ABF2AFE1B06}" srcOrd="0" destOrd="0" parTransId="{27A1872D-9F9C-461F-9F3B-AF61CCCAACD6}" sibTransId="{0E1A6DDE-8325-4DD4-88D4-A2426A3FF69F}"/>
    <dgm:cxn modelId="{A6959D45-6FE0-3E49-A7BF-F8025415684E}" type="presOf" srcId="{4952A173-6780-440D-9A76-450EC66B886F}" destId="{9E1D57B6-065D-8D43-9917-664C2B6A5505}" srcOrd="0" destOrd="0" presId="urn:microsoft.com/office/officeart/2008/layout/LinedList"/>
    <dgm:cxn modelId="{CD4E054F-DB00-7B40-9B18-DC0CB64F9D0B}" type="presOf" srcId="{74F877F4-6DF2-44D5-A462-0ABF2AFE1B06}" destId="{57D1674C-8B82-1645-936F-E1B39EDD5321}" srcOrd="0" destOrd="0" presId="urn:microsoft.com/office/officeart/2008/layout/LinedList"/>
    <dgm:cxn modelId="{977BCE5A-8475-244E-BD61-ACFA07CB2281}" type="presOf" srcId="{AB322BCD-CC28-4A79-8433-E4D82F018A5F}" destId="{97AEAB14-34A9-8849-8EEC-1B873A154EFF}" srcOrd="0" destOrd="0" presId="urn:microsoft.com/office/officeart/2008/layout/LinedList"/>
    <dgm:cxn modelId="{E7A606C7-950C-4C37-B06F-63EA6AB45CAB}" srcId="{4952A173-6780-440D-9A76-450EC66B886F}" destId="{FFEF63DF-EDAB-4166-A445-687C9E84ECAC}" srcOrd="3" destOrd="0" parTransId="{A8066A81-B5AA-4258-A0D1-66620C3B8B5A}" sibTransId="{0D7D540C-DC5F-41C4-AEF6-34624A33ADCF}"/>
    <dgm:cxn modelId="{4E01F7DE-9162-409F-84A3-7E1DF6D0AEA5}" srcId="{4952A173-6780-440D-9A76-450EC66B886F}" destId="{881E1046-7ADD-443E-BA9B-6366F5088DF2}" srcOrd="1" destOrd="0" parTransId="{B6847967-46ED-43F4-8D76-57BD63587F41}" sibTransId="{E2015ADF-9CF5-493F-AA83-5F24949E9031}"/>
    <dgm:cxn modelId="{490A3BF3-3AA2-4413-A2F2-9AA0E0E43A87}" srcId="{4952A173-6780-440D-9A76-450EC66B886F}" destId="{AB322BCD-CC28-4A79-8433-E4D82F018A5F}" srcOrd="2" destOrd="0" parTransId="{AE21FAD4-ADAB-4B4C-A727-ED829F2E441A}" sibTransId="{44BDA59B-87C4-49C6-B8D1-B385107F67A5}"/>
    <dgm:cxn modelId="{6490993C-19E8-D74D-9E7D-3647117D10AA}" type="presParOf" srcId="{9E1D57B6-065D-8D43-9917-664C2B6A5505}" destId="{3B7C45A1-171F-1346-A8F2-308C29545CE4}" srcOrd="0" destOrd="0" presId="urn:microsoft.com/office/officeart/2008/layout/LinedList"/>
    <dgm:cxn modelId="{705A71D1-F746-C341-A2C5-D476CF040626}" type="presParOf" srcId="{9E1D57B6-065D-8D43-9917-664C2B6A5505}" destId="{CBF1B8D6-33B5-A141-BB5E-967FFB003E1F}" srcOrd="1" destOrd="0" presId="urn:microsoft.com/office/officeart/2008/layout/LinedList"/>
    <dgm:cxn modelId="{FBA30831-92A3-F441-81CC-98C856B9B44B}" type="presParOf" srcId="{CBF1B8D6-33B5-A141-BB5E-967FFB003E1F}" destId="{57D1674C-8B82-1645-936F-E1B39EDD5321}" srcOrd="0" destOrd="0" presId="urn:microsoft.com/office/officeart/2008/layout/LinedList"/>
    <dgm:cxn modelId="{96F3AC67-8DE7-9E44-A190-58922B7EC271}" type="presParOf" srcId="{CBF1B8D6-33B5-A141-BB5E-967FFB003E1F}" destId="{68F9FB7A-DBA7-9349-99C9-F1149B9F6675}" srcOrd="1" destOrd="0" presId="urn:microsoft.com/office/officeart/2008/layout/LinedList"/>
    <dgm:cxn modelId="{B1C40624-5DE4-964D-B41B-1A8AE3079099}" type="presParOf" srcId="{9E1D57B6-065D-8D43-9917-664C2B6A5505}" destId="{6EBBF8A6-3D3F-014E-8D8E-175470589299}" srcOrd="2" destOrd="0" presId="urn:microsoft.com/office/officeart/2008/layout/LinedList"/>
    <dgm:cxn modelId="{A2628D05-191C-5741-A05D-C7AC3F80490E}" type="presParOf" srcId="{9E1D57B6-065D-8D43-9917-664C2B6A5505}" destId="{D48B8711-95F4-6748-80FA-5BF54DDD650B}" srcOrd="3" destOrd="0" presId="urn:microsoft.com/office/officeart/2008/layout/LinedList"/>
    <dgm:cxn modelId="{F8B49ADF-05F1-FE42-B27C-9B48A3A65422}" type="presParOf" srcId="{D48B8711-95F4-6748-80FA-5BF54DDD650B}" destId="{DDF7C2BE-F012-6846-8FE6-E52BF4E207F9}" srcOrd="0" destOrd="0" presId="urn:microsoft.com/office/officeart/2008/layout/LinedList"/>
    <dgm:cxn modelId="{A4C07021-46CB-6E46-90B7-5CA30F11ECFB}" type="presParOf" srcId="{D48B8711-95F4-6748-80FA-5BF54DDD650B}" destId="{AE1DBCC5-5118-AD4B-BC72-057204E9DC04}" srcOrd="1" destOrd="0" presId="urn:microsoft.com/office/officeart/2008/layout/LinedList"/>
    <dgm:cxn modelId="{8FDEB2D3-DD9F-8446-AC1A-61AA96F24C66}" type="presParOf" srcId="{9E1D57B6-065D-8D43-9917-664C2B6A5505}" destId="{54FC2F63-76B4-2D49-BE07-E1E552D3B4F4}" srcOrd="4" destOrd="0" presId="urn:microsoft.com/office/officeart/2008/layout/LinedList"/>
    <dgm:cxn modelId="{9985E0EE-CE81-6142-81CE-7DDB922C0595}" type="presParOf" srcId="{9E1D57B6-065D-8D43-9917-664C2B6A5505}" destId="{8A6151D3-4B2D-3048-A86C-C55CDB03BBDA}" srcOrd="5" destOrd="0" presId="urn:microsoft.com/office/officeart/2008/layout/LinedList"/>
    <dgm:cxn modelId="{50169DE4-6DF9-FE4E-ACDB-05B123FE34F2}" type="presParOf" srcId="{8A6151D3-4B2D-3048-A86C-C55CDB03BBDA}" destId="{97AEAB14-34A9-8849-8EEC-1B873A154EFF}" srcOrd="0" destOrd="0" presId="urn:microsoft.com/office/officeart/2008/layout/LinedList"/>
    <dgm:cxn modelId="{A3FE600B-A88E-594E-96D2-2A2EDAC06022}" type="presParOf" srcId="{8A6151D3-4B2D-3048-A86C-C55CDB03BBDA}" destId="{5649E907-15A6-B142-BDD3-1E32030718AB}" srcOrd="1" destOrd="0" presId="urn:microsoft.com/office/officeart/2008/layout/LinedList"/>
    <dgm:cxn modelId="{C41E5B86-2AD3-6940-BD0C-E5307BA38152}" type="presParOf" srcId="{9E1D57B6-065D-8D43-9917-664C2B6A5505}" destId="{B99DD688-9B22-6040-8EE6-B11A810DAA0A}" srcOrd="6" destOrd="0" presId="urn:microsoft.com/office/officeart/2008/layout/LinedList"/>
    <dgm:cxn modelId="{A49E6A2C-C61F-CB42-B2C9-DBA684FDC9AE}" type="presParOf" srcId="{9E1D57B6-065D-8D43-9917-664C2B6A5505}" destId="{EF12FED2-E053-2742-A088-61FA432157B6}" srcOrd="7" destOrd="0" presId="urn:microsoft.com/office/officeart/2008/layout/LinedList"/>
    <dgm:cxn modelId="{679E4C79-3271-F74F-A2FB-CC74F72B28F6}" type="presParOf" srcId="{EF12FED2-E053-2742-A088-61FA432157B6}" destId="{81B8FEC5-A595-CB40-80A6-EDAE03BE3247}" srcOrd="0" destOrd="0" presId="urn:microsoft.com/office/officeart/2008/layout/LinedList"/>
    <dgm:cxn modelId="{3E7D9053-5715-FB40-ABD2-C1F99B33E50A}" type="presParOf" srcId="{EF12FED2-E053-2742-A088-61FA432157B6}" destId="{13901A6C-A207-D443-B371-07045CBBCB39}"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6874BF-CE8E-46CD-BA3E-567F12A8FBFA}" type="doc">
      <dgm:prSet loTypeId="urn:microsoft.com/office/officeart/2016/7/layout/VerticalSolidActionList" loCatId="List" qsTypeId="urn:microsoft.com/office/officeart/2005/8/quickstyle/simple4" qsCatId="simple" csTypeId="urn:microsoft.com/office/officeart/2005/8/colors/colorful5" csCatId="colorful" phldr="1"/>
      <dgm:spPr/>
      <dgm:t>
        <a:bodyPr/>
        <a:lstStyle/>
        <a:p>
          <a:endParaRPr lang="en-US"/>
        </a:p>
      </dgm:t>
    </dgm:pt>
    <dgm:pt modelId="{DE430809-31BB-4173-8A75-6F57357F055D}">
      <dgm:prSet/>
      <dgm:spPr/>
      <dgm:t>
        <a:bodyPr/>
        <a:lstStyle/>
        <a:p>
          <a:r>
            <a:rPr lang="en-US"/>
            <a:t>Go</a:t>
          </a:r>
        </a:p>
      </dgm:t>
    </dgm:pt>
    <dgm:pt modelId="{6CBCB305-7075-44DC-A1B3-C92F3C3E5F23}" type="parTrans" cxnId="{B9CEA2F3-5D15-4DC0-B889-0A27037ED38B}">
      <dgm:prSet/>
      <dgm:spPr/>
      <dgm:t>
        <a:bodyPr/>
        <a:lstStyle/>
        <a:p>
          <a:endParaRPr lang="en-US"/>
        </a:p>
      </dgm:t>
    </dgm:pt>
    <dgm:pt modelId="{DEEE729C-9FE5-494C-AF1A-343CC2EF7095}" type="sibTrans" cxnId="{B9CEA2F3-5D15-4DC0-B889-0A27037ED38B}">
      <dgm:prSet/>
      <dgm:spPr/>
      <dgm:t>
        <a:bodyPr/>
        <a:lstStyle/>
        <a:p>
          <a:endParaRPr lang="en-US"/>
        </a:p>
      </dgm:t>
    </dgm:pt>
    <dgm:pt modelId="{E28A306D-8E43-4F3D-A2A8-A52245897DA2}">
      <dgm:prSet/>
      <dgm:spPr/>
      <dgm:t>
        <a:bodyPr/>
        <a:lstStyle/>
        <a:p>
          <a:r>
            <a:rPr lang="en-US" dirty="0"/>
            <a:t>Go to </a:t>
          </a:r>
          <a:r>
            <a:rPr lang="en-US" dirty="0" err="1"/>
            <a:t>OpenAI’s</a:t>
          </a:r>
          <a:r>
            <a:rPr lang="en-US" dirty="0"/>
            <a:t> website and create an account to use ChatGPT</a:t>
          </a:r>
        </a:p>
      </dgm:t>
    </dgm:pt>
    <dgm:pt modelId="{F85403E2-B39A-4A31-BB7A-2F6F237F30E0}" type="parTrans" cxnId="{0A8D38E1-FF97-4503-8FA0-AC0519DCFD28}">
      <dgm:prSet/>
      <dgm:spPr/>
      <dgm:t>
        <a:bodyPr/>
        <a:lstStyle/>
        <a:p>
          <a:endParaRPr lang="en-US"/>
        </a:p>
      </dgm:t>
    </dgm:pt>
    <dgm:pt modelId="{F3EC943F-8B74-4FD1-8D9B-BC4196E2D485}" type="sibTrans" cxnId="{0A8D38E1-FF97-4503-8FA0-AC0519DCFD28}">
      <dgm:prSet/>
      <dgm:spPr/>
      <dgm:t>
        <a:bodyPr/>
        <a:lstStyle/>
        <a:p>
          <a:endParaRPr lang="en-US"/>
        </a:p>
      </dgm:t>
    </dgm:pt>
    <dgm:pt modelId="{E86210DC-B263-46AB-AE5B-4F28B8B55448}">
      <dgm:prSet/>
      <dgm:spPr/>
      <dgm:t>
        <a:bodyPr/>
        <a:lstStyle/>
        <a:p>
          <a:r>
            <a:rPr lang="en-US" dirty="0"/>
            <a:t>Prompt</a:t>
          </a:r>
        </a:p>
      </dgm:t>
    </dgm:pt>
    <dgm:pt modelId="{F66416A8-62B7-463B-9B1F-8D567AE1A4B3}" type="parTrans" cxnId="{09A76437-09B0-4FE4-BC6A-F0833FB80CD4}">
      <dgm:prSet/>
      <dgm:spPr/>
      <dgm:t>
        <a:bodyPr/>
        <a:lstStyle/>
        <a:p>
          <a:endParaRPr lang="en-US"/>
        </a:p>
      </dgm:t>
    </dgm:pt>
    <dgm:pt modelId="{4164C12D-DAC7-4B8B-8A67-B6C3C2E5A206}" type="sibTrans" cxnId="{09A76437-09B0-4FE4-BC6A-F0833FB80CD4}">
      <dgm:prSet/>
      <dgm:spPr/>
      <dgm:t>
        <a:bodyPr/>
        <a:lstStyle/>
        <a:p>
          <a:endParaRPr lang="en-US"/>
        </a:p>
      </dgm:t>
    </dgm:pt>
    <dgm:pt modelId="{3DA7E4DF-EB3C-4119-BAF9-C0BF6D5A3228}">
      <dgm:prSet/>
      <dgm:spPr/>
      <dgm:t>
        <a:bodyPr/>
        <a:lstStyle/>
        <a:p>
          <a:r>
            <a:rPr lang="en-US"/>
            <a:t>Enter your prompts for essays, exams, assignments</a:t>
          </a:r>
        </a:p>
      </dgm:t>
    </dgm:pt>
    <dgm:pt modelId="{1C299009-5B59-425B-B616-FAD6C8E0A551}" type="parTrans" cxnId="{161B88E9-E57B-4E2D-9C5D-A0209AD17F5E}">
      <dgm:prSet/>
      <dgm:spPr/>
      <dgm:t>
        <a:bodyPr/>
        <a:lstStyle/>
        <a:p>
          <a:endParaRPr lang="en-US"/>
        </a:p>
      </dgm:t>
    </dgm:pt>
    <dgm:pt modelId="{95F79085-2CE8-4092-A4A1-4E191D32E95B}" type="sibTrans" cxnId="{161B88E9-E57B-4E2D-9C5D-A0209AD17F5E}">
      <dgm:prSet/>
      <dgm:spPr/>
      <dgm:t>
        <a:bodyPr/>
        <a:lstStyle/>
        <a:p>
          <a:endParaRPr lang="en-US"/>
        </a:p>
      </dgm:t>
    </dgm:pt>
    <dgm:pt modelId="{F1B43A90-A993-4CD2-934E-8B8D4EBC855A}">
      <dgm:prSet/>
      <dgm:spPr/>
      <dgm:t>
        <a:bodyPr/>
        <a:lstStyle/>
        <a:p>
          <a:r>
            <a:rPr lang="en-US" dirty="0"/>
            <a:t>Improve</a:t>
          </a:r>
        </a:p>
      </dgm:t>
    </dgm:pt>
    <dgm:pt modelId="{606F6750-428B-4D1C-AA19-E55F4710D045}" type="parTrans" cxnId="{C45C2FC2-68BE-4250-ABF9-16F735939E59}">
      <dgm:prSet/>
      <dgm:spPr/>
      <dgm:t>
        <a:bodyPr/>
        <a:lstStyle/>
        <a:p>
          <a:endParaRPr lang="en-US"/>
        </a:p>
      </dgm:t>
    </dgm:pt>
    <dgm:pt modelId="{0B0F3A8D-EA27-4B86-8C92-FC7F4F86A49B}" type="sibTrans" cxnId="{C45C2FC2-68BE-4250-ABF9-16F735939E59}">
      <dgm:prSet/>
      <dgm:spPr/>
      <dgm:t>
        <a:bodyPr/>
        <a:lstStyle/>
        <a:p>
          <a:endParaRPr lang="en-US"/>
        </a:p>
      </dgm:t>
    </dgm:pt>
    <dgm:pt modelId="{9EB99BD0-48CA-4C70-838C-02632B9C668E}">
      <dgm:prSet/>
      <dgm:spPr/>
      <dgm:t>
        <a:bodyPr/>
        <a:lstStyle/>
        <a:p>
          <a:r>
            <a:rPr lang="en-US" dirty="0"/>
            <a:t>Try prompting the tool to improve responses</a:t>
          </a:r>
        </a:p>
      </dgm:t>
    </dgm:pt>
    <dgm:pt modelId="{278BB876-D1BE-420D-89FC-8F484C007C8C}" type="parTrans" cxnId="{D102F1C2-C097-494F-A9A2-EF3473D3F6F2}">
      <dgm:prSet/>
      <dgm:spPr/>
      <dgm:t>
        <a:bodyPr/>
        <a:lstStyle/>
        <a:p>
          <a:endParaRPr lang="en-US"/>
        </a:p>
      </dgm:t>
    </dgm:pt>
    <dgm:pt modelId="{47983BD2-9E8F-474F-9955-52F38F1DDBE9}" type="sibTrans" cxnId="{D102F1C2-C097-494F-A9A2-EF3473D3F6F2}">
      <dgm:prSet/>
      <dgm:spPr/>
      <dgm:t>
        <a:bodyPr/>
        <a:lstStyle/>
        <a:p>
          <a:endParaRPr lang="en-US"/>
        </a:p>
      </dgm:t>
    </dgm:pt>
    <dgm:pt modelId="{37915DFF-5A68-4E40-A44D-3DD3D37D23BD}">
      <dgm:prSet/>
      <dgm:spPr/>
      <dgm:t>
        <a:bodyPr/>
        <a:lstStyle/>
        <a:p>
          <a:r>
            <a:rPr lang="en-US" dirty="0"/>
            <a:t>Update</a:t>
          </a:r>
        </a:p>
      </dgm:t>
    </dgm:pt>
    <dgm:pt modelId="{CC729578-71DC-46D5-8BC6-6A9AD055ED4C}" type="parTrans" cxnId="{B2C4DAFA-C5F5-4540-9F4B-6355E65C51A0}">
      <dgm:prSet/>
      <dgm:spPr/>
      <dgm:t>
        <a:bodyPr/>
        <a:lstStyle/>
        <a:p>
          <a:endParaRPr lang="en-US"/>
        </a:p>
      </dgm:t>
    </dgm:pt>
    <dgm:pt modelId="{42171328-DE70-4A38-BF6D-50FE7F685833}" type="sibTrans" cxnId="{B2C4DAFA-C5F5-4540-9F4B-6355E65C51A0}">
      <dgm:prSet/>
      <dgm:spPr/>
      <dgm:t>
        <a:bodyPr/>
        <a:lstStyle/>
        <a:p>
          <a:endParaRPr lang="en-US"/>
        </a:p>
      </dgm:t>
    </dgm:pt>
    <dgm:pt modelId="{66E947E0-9B29-4DD0-BC5D-8AE0E0272683}">
      <dgm:prSet/>
      <dgm:spPr/>
      <dgm:t>
        <a:bodyPr/>
        <a:lstStyle/>
        <a:p>
          <a:r>
            <a:rPr lang="en-US" dirty="0"/>
            <a:t>Consider what updates to your teaching and policies might make sense</a:t>
          </a:r>
        </a:p>
      </dgm:t>
    </dgm:pt>
    <dgm:pt modelId="{EF9C72FA-2525-48E4-A375-AE70583377C1}" type="parTrans" cxnId="{F6D3F5B5-C30E-4B85-B5EB-6D3022C30241}">
      <dgm:prSet/>
      <dgm:spPr/>
      <dgm:t>
        <a:bodyPr/>
        <a:lstStyle/>
        <a:p>
          <a:endParaRPr lang="en-US"/>
        </a:p>
      </dgm:t>
    </dgm:pt>
    <dgm:pt modelId="{53448B43-1F79-42D4-B1E7-D1ECEA1FB5BC}" type="sibTrans" cxnId="{F6D3F5B5-C30E-4B85-B5EB-6D3022C30241}">
      <dgm:prSet/>
      <dgm:spPr/>
      <dgm:t>
        <a:bodyPr/>
        <a:lstStyle/>
        <a:p>
          <a:endParaRPr lang="en-US"/>
        </a:p>
      </dgm:t>
    </dgm:pt>
    <dgm:pt modelId="{6244CDBB-6A38-244A-8042-411FD3BFC7F9}" type="pres">
      <dgm:prSet presAssocID="{986874BF-CE8E-46CD-BA3E-567F12A8FBFA}" presName="Name0" presStyleCnt="0">
        <dgm:presLayoutVars>
          <dgm:dir/>
          <dgm:animLvl val="lvl"/>
          <dgm:resizeHandles val="exact"/>
        </dgm:presLayoutVars>
      </dgm:prSet>
      <dgm:spPr/>
    </dgm:pt>
    <dgm:pt modelId="{87C5DD8B-E298-5645-8B9F-B2550A0A5F3F}" type="pres">
      <dgm:prSet presAssocID="{DE430809-31BB-4173-8A75-6F57357F055D}" presName="linNode" presStyleCnt="0"/>
      <dgm:spPr/>
    </dgm:pt>
    <dgm:pt modelId="{977742C7-1F05-464A-B491-987A6D930BBE}" type="pres">
      <dgm:prSet presAssocID="{DE430809-31BB-4173-8A75-6F57357F055D}" presName="parentText" presStyleLbl="alignNode1" presStyleIdx="0" presStyleCnt="4">
        <dgm:presLayoutVars>
          <dgm:chMax val="1"/>
          <dgm:bulletEnabled/>
        </dgm:presLayoutVars>
      </dgm:prSet>
      <dgm:spPr/>
    </dgm:pt>
    <dgm:pt modelId="{D905FB51-B52E-9146-ADEF-D035C5DF5AA8}" type="pres">
      <dgm:prSet presAssocID="{DE430809-31BB-4173-8A75-6F57357F055D}" presName="descendantText" presStyleLbl="alignAccFollowNode1" presStyleIdx="0" presStyleCnt="4">
        <dgm:presLayoutVars>
          <dgm:bulletEnabled/>
        </dgm:presLayoutVars>
      </dgm:prSet>
      <dgm:spPr/>
    </dgm:pt>
    <dgm:pt modelId="{D6A63AF7-59A8-974F-81BC-22F22F69BFB2}" type="pres">
      <dgm:prSet presAssocID="{DEEE729C-9FE5-494C-AF1A-343CC2EF7095}" presName="sp" presStyleCnt="0"/>
      <dgm:spPr/>
    </dgm:pt>
    <dgm:pt modelId="{3DC5EE6D-EA22-FC41-9BF3-82659EDF76B5}" type="pres">
      <dgm:prSet presAssocID="{E86210DC-B263-46AB-AE5B-4F28B8B55448}" presName="linNode" presStyleCnt="0"/>
      <dgm:spPr/>
    </dgm:pt>
    <dgm:pt modelId="{64C9AEC7-32C8-7B40-97B1-2D193D90E298}" type="pres">
      <dgm:prSet presAssocID="{E86210DC-B263-46AB-AE5B-4F28B8B55448}" presName="parentText" presStyleLbl="alignNode1" presStyleIdx="1" presStyleCnt="4">
        <dgm:presLayoutVars>
          <dgm:chMax val="1"/>
          <dgm:bulletEnabled/>
        </dgm:presLayoutVars>
      </dgm:prSet>
      <dgm:spPr/>
    </dgm:pt>
    <dgm:pt modelId="{8BEC7679-F0FD-C146-9D41-B892F38432DF}" type="pres">
      <dgm:prSet presAssocID="{E86210DC-B263-46AB-AE5B-4F28B8B55448}" presName="descendantText" presStyleLbl="alignAccFollowNode1" presStyleIdx="1" presStyleCnt="4">
        <dgm:presLayoutVars>
          <dgm:bulletEnabled/>
        </dgm:presLayoutVars>
      </dgm:prSet>
      <dgm:spPr/>
    </dgm:pt>
    <dgm:pt modelId="{8AD8CD73-FA68-514C-A9DF-768005D60092}" type="pres">
      <dgm:prSet presAssocID="{4164C12D-DAC7-4B8B-8A67-B6C3C2E5A206}" presName="sp" presStyleCnt="0"/>
      <dgm:spPr/>
    </dgm:pt>
    <dgm:pt modelId="{35759F63-C1C6-9345-B5C4-7B465315EEAA}" type="pres">
      <dgm:prSet presAssocID="{F1B43A90-A993-4CD2-934E-8B8D4EBC855A}" presName="linNode" presStyleCnt="0"/>
      <dgm:spPr/>
    </dgm:pt>
    <dgm:pt modelId="{C406E984-19C9-0243-B29A-55444B618338}" type="pres">
      <dgm:prSet presAssocID="{F1B43A90-A993-4CD2-934E-8B8D4EBC855A}" presName="parentText" presStyleLbl="alignNode1" presStyleIdx="2" presStyleCnt="4">
        <dgm:presLayoutVars>
          <dgm:chMax val="1"/>
          <dgm:bulletEnabled/>
        </dgm:presLayoutVars>
      </dgm:prSet>
      <dgm:spPr/>
    </dgm:pt>
    <dgm:pt modelId="{02BAD5C9-6F06-CD49-B304-D560615D31BE}" type="pres">
      <dgm:prSet presAssocID="{F1B43A90-A993-4CD2-934E-8B8D4EBC855A}" presName="descendantText" presStyleLbl="alignAccFollowNode1" presStyleIdx="2" presStyleCnt="4">
        <dgm:presLayoutVars>
          <dgm:bulletEnabled/>
        </dgm:presLayoutVars>
      </dgm:prSet>
      <dgm:spPr/>
    </dgm:pt>
    <dgm:pt modelId="{199411DA-AAD2-5644-A72A-353153E72FDD}" type="pres">
      <dgm:prSet presAssocID="{0B0F3A8D-EA27-4B86-8C92-FC7F4F86A49B}" presName="sp" presStyleCnt="0"/>
      <dgm:spPr/>
    </dgm:pt>
    <dgm:pt modelId="{73C84B05-67B9-354D-BC80-F5BCE86EDD3F}" type="pres">
      <dgm:prSet presAssocID="{37915DFF-5A68-4E40-A44D-3DD3D37D23BD}" presName="linNode" presStyleCnt="0"/>
      <dgm:spPr/>
    </dgm:pt>
    <dgm:pt modelId="{FA6F8F08-BDAC-BE4D-8DA4-6434A50000FF}" type="pres">
      <dgm:prSet presAssocID="{37915DFF-5A68-4E40-A44D-3DD3D37D23BD}" presName="parentText" presStyleLbl="alignNode1" presStyleIdx="3" presStyleCnt="4">
        <dgm:presLayoutVars>
          <dgm:chMax val="1"/>
          <dgm:bulletEnabled/>
        </dgm:presLayoutVars>
      </dgm:prSet>
      <dgm:spPr/>
    </dgm:pt>
    <dgm:pt modelId="{E4398A7D-4560-A744-9C9B-46A81B4519D2}" type="pres">
      <dgm:prSet presAssocID="{37915DFF-5A68-4E40-A44D-3DD3D37D23BD}" presName="descendantText" presStyleLbl="alignAccFollowNode1" presStyleIdx="3" presStyleCnt="4">
        <dgm:presLayoutVars>
          <dgm:bulletEnabled/>
        </dgm:presLayoutVars>
      </dgm:prSet>
      <dgm:spPr/>
    </dgm:pt>
  </dgm:ptLst>
  <dgm:cxnLst>
    <dgm:cxn modelId="{13B54A2F-2003-0643-B7B7-78BDA1105081}" type="presOf" srcId="{E28A306D-8E43-4F3D-A2A8-A52245897DA2}" destId="{D905FB51-B52E-9146-ADEF-D035C5DF5AA8}" srcOrd="0" destOrd="0" presId="urn:microsoft.com/office/officeart/2016/7/layout/VerticalSolidActionList"/>
    <dgm:cxn modelId="{487B7633-CADF-0049-BA24-83ECC321B21C}" type="presOf" srcId="{DE430809-31BB-4173-8A75-6F57357F055D}" destId="{977742C7-1F05-464A-B491-987A6D930BBE}" srcOrd="0" destOrd="0" presId="urn:microsoft.com/office/officeart/2016/7/layout/VerticalSolidActionList"/>
    <dgm:cxn modelId="{09A76437-09B0-4FE4-BC6A-F0833FB80CD4}" srcId="{986874BF-CE8E-46CD-BA3E-567F12A8FBFA}" destId="{E86210DC-B263-46AB-AE5B-4F28B8B55448}" srcOrd="1" destOrd="0" parTransId="{F66416A8-62B7-463B-9B1F-8D567AE1A4B3}" sibTransId="{4164C12D-DAC7-4B8B-8A67-B6C3C2E5A206}"/>
    <dgm:cxn modelId="{8B548E50-1EFB-C248-B239-E65E25CFA067}" type="presOf" srcId="{3DA7E4DF-EB3C-4119-BAF9-C0BF6D5A3228}" destId="{8BEC7679-F0FD-C146-9D41-B892F38432DF}" srcOrd="0" destOrd="0" presId="urn:microsoft.com/office/officeart/2016/7/layout/VerticalSolidActionList"/>
    <dgm:cxn modelId="{DA517C5A-5AB2-AE41-9278-37F790DE7067}" type="presOf" srcId="{37915DFF-5A68-4E40-A44D-3DD3D37D23BD}" destId="{FA6F8F08-BDAC-BE4D-8DA4-6434A50000FF}" srcOrd="0" destOrd="0" presId="urn:microsoft.com/office/officeart/2016/7/layout/VerticalSolidActionList"/>
    <dgm:cxn modelId="{5A8CEC5E-C55D-A344-B050-D58163B7130D}" type="presOf" srcId="{9EB99BD0-48CA-4C70-838C-02632B9C668E}" destId="{02BAD5C9-6F06-CD49-B304-D560615D31BE}" srcOrd="0" destOrd="0" presId="urn:microsoft.com/office/officeart/2016/7/layout/VerticalSolidActionList"/>
    <dgm:cxn modelId="{B9ADF3B2-2D51-E143-983C-5DC6A253C105}" type="presOf" srcId="{F1B43A90-A993-4CD2-934E-8B8D4EBC855A}" destId="{C406E984-19C9-0243-B29A-55444B618338}" srcOrd="0" destOrd="0" presId="urn:microsoft.com/office/officeart/2016/7/layout/VerticalSolidActionList"/>
    <dgm:cxn modelId="{F6D3F5B5-C30E-4B85-B5EB-6D3022C30241}" srcId="{37915DFF-5A68-4E40-A44D-3DD3D37D23BD}" destId="{66E947E0-9B29-4DD0-BC5D-8AE0E0272683}" srcOrd="0" destOrd="0" parTransId="{EF9C72FA-2525-48E4-A375-AE70583377C1}" sibTransId="{53448B43-1F79-42D4-B1E7-D1ECEA1FB5BC}"/>
    <dgm:cxn modelId="{C45C2FC2-68BE-4250-ABF9-16F735939E59}" srcId="{986874BF-CE8E-46CD-BA3E-567F12A8FBFA}" destId="{F1B43A90-A993-4CD2-934E-8B8D4EBC855A}" srcOrd="2" destOrd="0" parTransId="{606F6750-428B-4D1C-AA19-E55F4710D045}" sibTransId="{0B0F3A8D-EA27-4B86-8C92-FC7F4F86A49B}"/>
    <dgm:cxn modelId="{D102F1C2-C097-494F-A9A2-EF3473D3F6F2}" srcId="{F1B43A90-A993-4CD2-934E-8B8D4EBC855A}" destId="{9EB99BD0-48CA-4C70-838C-02632B9C668E}" srcOrd="0" destOrd="0" parTransId="{278BB876-D1BE-420D-89FC-8F484C007C8C}" sibTransId="{47983BD2-9E8F-474F-9955-52F38F1DDBE9}"/>
    <dgm:cxn modelId="{6B187EDB-D209-2448-BE66-347713D71765}" type="presOf" srcId="{66E947E0-9B29-4DD0-BC5D-8AE0E0272683}" destId="{E4398A7D-4560-A744-9C9B-46A81B4519D2}" srcOrd="0" destOrd="0" presId="urn:microsoft.com/office/officeart/2016/7/layout/VerticalSolidActionList"/>
    <dgm:cxn modelId="{0A8D38E1-FF97-4503-8FA0-AC0519DCFD28}" srcId="{DE430809-31BB-4173-8A75-6F57357F055D}" destId="{E28A306D-8E43-4F3D-A2A8-A52245897DA2}" srcOrd="0" destOrd="0" parTransId="{F85403E2-B39A-4A31-BB7A-2F6F237F30E0}" sibTransId="{F3EC943F-8B74-4FD1-8D9B-BC4196E2D485}"/>
    <dgm:cxn modelId="{161B88E9-E57B-4E2D-9C5D-A0209AD17F5E}" srcId="{E86210DC-B263-46AB-AE5B-4F28B8B55448}" destId="{3DA7E4DF-EB3C-4119-BAF9-C0BF6D5A3228}" srcOrd="0" destOrd="0" parTransId="{1C299009-5B59-425B-B616-FAD6C8E0A551}" sibTransId="{95F79085-2CE8-4092-A4A1-4E191D32E95B}"/>
    <dgm:cxn modelId="{6DC394EF-09F8-6C47-90AD-21C2C9490585}" type="presOf" srcId="{E86210DC-B263-46AB-AE5B-4F28B8B55448}" destId="{64C9AEC7-32C8-7B40-97B1-2D193D90E298}" srcOrd="0" destOrd="0" presId="urn:microsoft.com/office/officeart/2016/7/layout/VerticalSolidActionList"/>
    <dgm:cxn modelId="{AE4CD3F2-0F60-B947-87BA-107E2154DE4C}" type="presOf" srcId="{986874BF-CE8E-46CD-BA3E-567F12A8FBFA}" destId="{6244CDBB-6A38-244A-8042-411FD3BFC7F9}" srcOrd="0" destOrd="0" presId="urn:microsoft.com/office/officeart/2016/7/layout/VerticalSolidActionList"/>
    <dgm:cxn modelId="{B9CEA2F3-5D15-4DC0-B889-0A27037ED38B}" srcId="{986874BF-CE8E-46CD-BA3E-567F12A8FBFA}" destId="{DE430809-31BB-4173-8A75-6F57357F055D}" srcOrd="0" destOrd="0" parTransId="{6CBCB305-7075-44DC-A1B3-C92F3C3E5F23}" sibTransId="{DEEE729C-9FE5-494C-AF1A-343CC2EF7095}"/>
    <dgm:cxn modelId="{B2C4DAFA-C5F5-4540-9F4B-6355E65C51A0}" srcId="{986874BF-CE8E-46CD-BA3E-567F12A8FBFA}" destId="{37915DFF-5A68-4E40-A44D-3DD3D37D23BD}" srcOrd="3" destOrd="0" parTransId="{CC729578-71DC-46D5-8BC6-6A9AD055ED4C}" sibTransId="{42171328-DE70-4A38-BF6D-50FE7F685833}"/>
    <dgm:cxn modelId="{F7D8A5D7-F7A7-A141-ABE4-F88C2F5FEFD1}" type="presParOf" srcId="{6244CDBB-6A38-244A-8042-411FD3BFC7F9}" destId="{87C5DD8B-E298-5645-8B9F-B2550A0A5F3F}" srcOrd="0" destOrd="0" presId="urn:microsoft.com/office/officeart/2016/7/layout/VerticalSolidActionList"/>
    <dgm:cxn modelId="{E85A1F8B-C3CB-0446-AD1A-D89BDA7BEC14}" type="presParOf" srcId="{87C5DD8B-E298-5645-8B9F-B2550A0A5F3F}" destId="{977742C7-1F05-464A-B491-987A6D930BBE}" srcOrd="0" destOrd="0" presId="urn:microsoft.com/office/officeart/2016/7/layout/VerticalSolidActionList"/>
    <dgm:cxn modelId="{90C7CC50-B2C4-C24C-86D2-86BDBA8A53DB}" type="presParOf" srcId="{87C5DD8B-E298-5645-8B9F-B2550A0A5F3F}" destId="{D905FB51-B52E-9146-ADEF-D035C5DF5AA8}" srcOrd="1" destOrd="0" presId="urn:microsoft.com/office/officeart/2016/7/layout/VerticalSolidActionList"/>
    <dgm:cxn modelId="{A5C5A133-DDF6-3048-B4FB-C8B2F367EF4C}" type="presParOf" srcId="{6244CDBB-6A38-244A-8042-411FD3BFC7F9}" destId="{D6A63AF7-59A8-974F-81BC-22F22F69BFB2}" srcOrd="1" destOrd="0" presId="urn:microsoft.com/office/officeart/2016/7/layout/VerticalSolidActionList"/>
    <dgm:cxn modelId="{EE8A0803-A70A-8945-BFA1-468AD7C6E6D2}" type="presParOf" srcId="{6244CDBB-6A38-244A-8042-411FD3BFC7F9}" destId="{3DC5EE6D-EA22-FC41-9BF3-82659EDF76B5}" srcOrd="2" destOrd="0" presId="urn:microsoft.com/office/officeart/2016/7/layout/VerticalSolidActionList"/>
    <dgm:cxn modelId="{3FB9A17E-2F5D-4946-8208-CD0F3514AE14}" type="presParOf" srcId="{3DC5EE6D-EA22-FC41-9BF3-82659EDF76B5}" destId="{64C9AEC7-32C8-7B40-97B1-2D193D90E298}" srcOrd="0" destOrd="0" presId="urn:microsoft.com/office/officeart/2016/7/layout/VerticalSolidActionList"/>
    <dgm:cxn modelId="{7CCDE969-83A2-4747-A4E3-1E951BAD86E9}" type="presParOf" srcId="{3DC5EE6D-EA22-FC41-9BF3-82659EDF76B5}" destId="{8BEC7679-F0FD-C146-9D41-B892F38432DF}" srcOrd="1" destOrd="0" presId="urn:microsoft.com/office/officeart/2016/7/layout/VerticalSolidActionList"/>
    <dgm:cxn modelId="{6FE395EA-F63E-5A4A-9F83-366C31EB7AD8}" type="presParOf" srcId="{6244CDBB-6A38-244A-8042-411FD3BFC7F9}" destId="{8AD8CD73-FA68-514C-A9DF-768005D60092}" srcOrd="3" destOrd="0" presId="urn:microsoft.com/office/officeart/2016/7/layout/VerticalSolidActionList"/>
    <dgm:cxn modelId="{6F7BC3D1-0BBD-0646-8016-E22A87E86617}" type="presParOf" srcId="{6244CDBB-6A38-244A-8042-411FD3BFC7F9}" destId="{35759F63-C1C6-9345-B5C4-7B465315EEAA}" srcOrd="4" destOrd="0" presId="urn:microsoft.com/office/officeart/2016/7/layout/VerticalSolidActionList"/>
    <dgm:cxn modelId="{228C44B9-B4E3-B842-AB31-1F7E7BE7DE52}" type="presParOf" srcId="{35759F63-C1C6-9345-B5C4-7B465315EEAA}" destId="{C406E984-19C9-0243-B29A-55444B618338}" srcOrd="0" destOrd="0" presId="urn:microsoft.com/office/officeart/2016/7/layout/VerticalSolidActionList"/>
    <dgm:cxn modelId="{EE321CB9-576D-D84A-8478-9B75C03E68D6}" type="presParOf" srcId="{35759F63-C1C6-9345-B5C4-7B465315EEAA}" destId="{02BAD5C9-6F06-CD49-B304-D560615D31BE}" srcOrd="1" destOrd="0" presId="urn:microsoft.com/office/officeart/2016/7/layout/VerticalSolidActionList"/>
    <dgm:cxn modelId="{58DE3059-C78F-1B44-BDD2-1B64479859A4}" type="presParOf" srcId="{6244CDBB-6A38-244A-8042-411FD3BFC7F9}" destId="{199411DA-AAD2-5644-A72A-353153E72FDD}" srcOrd="5" destOrd="0" presId="urn:microsoft.com/office/officeart/2016/7/layout/VerticalSolidActionList"/>
    <dgm:cxn modelId="{A7BE6404-C9D9-D346-B0AE-6BF338A99652}" type="presParOf" srcId="{6244CDBB-6A38-244A-8042-411FD3BFC7F9}" destId="{73C84B05-67B9-354D-BC80-F5BCE86EDD3F}" srcOrd="6" destOrd="0" presId="urn:microsoft.com/office/officeart/2016/7/layout/VerticalSolidActionList"/>
    <dgm:cxn modelId="{295B7FDC-37A7-664C-A374-F8E7BECA773A}" type="presParOf" srcId="{73C84B05-67B9-354D-BC80-F5BCE86EDD3F}" destId="{FA6F8F08-BDAC-BE4D-8DA4-6434A50000FF}" srcOrd="0" destOrd="0" presId="urn:microsoft.com/office/officeart/2016/7/layout/VerticalSolidActionList"/>
    <dgm:cxn modelId="{CCEEA3B4-5423-244D-BFF3-C4A232CFBE03}" type="presParOf" srcId="{73C84B05-67B9-354D-BC80-F5BCE86EDD3F}" destId="{E4398A7D-4560-A744-9C9B-46A81B4519D2}" srcOrd="1" destOrd="0" presId="urn:microsoft.com/office/officeart/2016/7/layout/VerticalSolid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96D52A-24E6-43ED-ABE4-F436D358A318}" type="doc">
      <dgm:prSet loTypeId="urn:microsoft.com/office/officeart/2008/layout/LinedList" loCatId="list" qsTypeId="urn:microsoft.com/office/officeart/2005/8/quickstyle/simple4" qsCatId="simple" csTypeId="urn:microsoft.com/office/officeart/2005/8/colors/colorful5" csCatId="colorful" phldr="1"/>
      <dgm:spPr/>
      <dgm:t>
        <a:bodyPr/>
        <a:lstStyle/>
        <a:p>
          <a:endParaRPr lang="en-US"/>
        </a:p>
      </dgm:t>
    </dgm:pt>
    <dgm:pt modelId="{85B07852-F913-EF4A-8D36-966C25349E57}">
      <dgm:prSet/>
      <dgm:spPr/>
      <dgm:t>
        <a:bodyPr/>
        <a:lstStyle/>
        <a:p>
          <a:r>
            <a:rPr lang="en-US" b="1" dirty="0"/>
            <a:t>Course Policy. </a:t>
          </a:r>
          <a:r>
            <a:rPr lang="en-US" dirty="0"/>
            <a:t>Begin by talking with students about your expectations. How will you treat AI use? What do you expect and why? Invite students to help create your AI policy and discuss options. Include an explicit policy in your syllabus</a:t>
          </a:r>
        </a:p>
      </dgm:t>
    </dgm:pt>
    <dgm:pt modelId="{DB492224-2440-434A-9704-B51029822103}" type="parTrans" cxnId="{7003C239-202C-0E45-BE07-F1A082750D64}">
      <dgm:prSet/>
      <dgm:spPr/>
      <dgm:t>
        <a:bodyPr/>
        <a:lstStyle/>
        <a:p>
          <a:endParaRPr lang="en-US"/>
        </a:p>
      </dgm:t>
    </dgm:pt>
    <dgm:pt modelId="{BC35E6B6-EF37-E341-8756-DC18ADC0788B}" type="sibTrans" cxnId="{7003C239-202C-0E45-BE07-F1A082750D64}">
      <dgm:prSet/>
      <dgm:spPr/>
      <dgm:t>
        <a:bodyPr/>
        <a:lstStyle/>
        <a:p>
          <a:endParaRPr lang="en-US"/>
        </a:p>
      </dgm:t>
    </dgm:pt>
    <dgm:pt modelId="{D47CEE5A-786B-42B6-A437-0C15A206FD52}">
      <dgm:prSet/>
      <dgm:spPr/>
      <dgm:t>
        <a:bodyPr/>
        <a:lstStyle/>
        <a:p>
          <a:r>
            <a:rPr lang="en-US" b="1" i="0" dirty="0"/>
            <a:t>Revised assignments</a:t>
          </a:r>
          <a:r>
            <a:rPr lang="en-US" b="0" i="0" dirty="0"/>
            <a:t>. Reflect on your writing prompts and course deliverables. Redesign or improve them so that ChatGPT can’t do them. Assign videos. Engage very recent texts. Emphasize personal reflection.</a:t>
          </a:r>
          <a:endParaRPr lang="en-US" dirty="0"/>
        </a:p>
      </dgm:t>
    </dgm:pt>
    <dgm:pt modelId="{C030F4A3-C97C-4B81-9ECE-BCBCD52B11C6}" type="sibTrans" cxnId="{4BDAE1C2-C71F-4262-A076-2F9EAD6B0C9F}">
      <dgm:prSet/>
      <dgm:spPr/>
      <dgm:t>
        <a:bodyPr/>
        <a:lstStyle/>
        <a:p>
          <a:endParaRPr lang="en-US"/>
        </a:p>
      </dgm:t>
    </dgm:pt>
    <dgm:pt modelId="{C1674E4B-2BA5-48CC-A986-EE8919DCDB88}" type="parTrans" cxnId="{4BDAE1C2-C71F-4262-A076-2F9EAD6B0C9F}">
      <dgm:prSet/>
      <dgm:spPr/>
      <dgm:t>
        <a:bodyPr/>
        <a:lstStyle/>
        <a:p>
          <a:endParaRPr lang="en-US"/>
        </a:p>
      </dgm:t>
    </dgm:pt>
    <dgm:pt modelId="{D5E18254-E257-3148-8988-FF48E63E84E7}" type="pres">
      <dgm:prSet presAssocID="{E696D52A-24E6-43ED-ABE4-F436D358A318}" presName="vert0" presStyleCnt="0">
        <dgm:presLayoutVars>
          <dgm:dir/>
          <dgm:animOne val="branch"/>
          <dgm:animLvl val="lvl"/>
        </dgm:presLayoutVars>
      </dgm:prSet>
      <dgm:spPr/>
    </dgm:pt>
    <dgm:pt modelId="{FE8BEE86-B844-4642-9256-E57387291FEB}" type="pres">
      <dgm:prSet presAssocID="{85B07852-F913-EF4A-8D36-966C25349E57}" presName="thickLine" presStyleLbl="alignNode1" presStyleIdx="0" presStyleCnt="2"/>
      <dgm:spPr/>
    </dgm:pt>
    <dgm:pt modelId="{D51952F1-7383-C641-A977-F0C1159392F6}" type="pres">
      <dgm:prSet presAssocID="{85B07852-F913-EF4A-8D36-966C25349E57}" presName="horz1" presStyleCnt="0"/>
      <dgm:spPr/>
    </dgm:pt>
    <dgm:pt modelId="{3822DFA8-6FD1-DD4B-8710-DB50363CF2D4}" type="pres">
      <dgm:prSet presAssocID="{85B07852-F913-EF4A-8D36-966C25349E57}" presName="tx1" presStyleLbl="revTx" presStyleIdx="0" presStyleCnt="2"/>
      <dgm:spPr/>
    </dgm:pt>
    <dgm:pt modelId="{7635A05C-1EE1-2D44-95BB-D170BC958D34}" type="pres">
      <dgm:prSet presAssocID="{85B07852-F913-EF4A-8D36-966C25349E57}" presName="vert1" presStyleCnt="0"/>
      <dgm:spPr/>
    </dgm:pt>
    <dgm:pt modelId="{3F19A997-887C-FD44-B0A2-3C26505EA7BC}" type="pres">
      <dgm:prSet presAssocID="{D47CEE5A-786B-42B6-A437-0C15A206FD52}" presName="thickLine" presStyleLbl="alignNode1" presStyleIdx="1" presStyleCnt="2"/>
      <dgm:spPr/>
    </dgm:pt>
    <dgm:pt modelId="{C2CB885F-468E-9A4B-90C0-9DB84B626E65}" type="pres">
      <dgm:prSet presAssocID="{D47CEE5A-786B-42B6-A437-0C15A206FD52}" presName="horz1" presStyleCnt="0"/>
      <dgm:spPr/>
    </dgm:pt>
    <dgm:pt modelId="{17E2BFB8-997A-C943-92D0-3BC1FF39764A}" type="pres">
      <dgm:prSet presAssocID="{D47CEE5A-786B-42B6-A437-0C15A206FD52}" presName="tx1" presStyleLbl="revTx" presStyleIdx="1" presStyleCnt="2"/>
      <dgm:spPr/>
    </dgm:pt>
    <dgm:pt modelId="{22D3A37B-8544-404F-96C3-47A06AA35B54}" type="pres">
      <dgm:prSet presAssocID="{D47CEE5A-786B-42B6-A437-0C15A206FD52}" presName="vert1" presStyleCnt="0"/>
      <dgm:spPr/>
    </dgm:pt>
  </dgm:ptLst>
  <dgm:cxnLst>
    <dgm:cxn modelId="{13FD391F-7C78-6F4C-8331-18B61F4404FD}" type="presOf" srcId="{E696D52A-24E6-43ED-ABE4-F436D358A318}" destId="{D5E18254-E257-3148-8988-FF48E63E84E7}" srcOrd="0" destOrd="0" presId="urn:microsoft.com/office/officeart/2008/layout/LinedList"/>
    <dgm:cxn modelId="{7003C239-202C-0E45-BE07-F1A082750D64}" srcId="{E696D52A-24E6-43ED-ABE4-F436D358A318}" destId="{85B07852-F913-EF4A-8D36-966C25349E57}" srcOrd="0" destOrd="0" parTransId="{DB492224-2440-434A-9704-B51029822103}" sibTransId="{BC35E6B6-EF37-E341-8756-DC18ADC0788B}"/>
    <dgm:cxn modelId="{9185EFA0-13C2-7C43-BB24-740A9F8EADD2}" type="presOf" srcId="{85B07852-F913-EF4A-8D36-966C25349E57}" destId="{3822DFA8-6FD1-DD4B-8710-DB50363CF2D4}" srcOrd="0" destOrd="0" presId="urn:microsoft.com/office/officeart/2008/layout/LinedList"/>
    <dgm:cxn modelId="{26DB9ABE-1C4C-4B4D-821E-92844FD0A439}" type="presOf" srcId="{D47CEE5A-786B-42B6-A437-0C15A206FD52}" destId="{17E2BFB8-997A-C943-92D0-3BC1FF39764A}" srcOrd="0" destOrd="0" presId="urn:microsoft.com/office/officeart/2008/layout/LinedList"/>
    <dgm:cxn modelId="{4BDAE1C2-C71F-4262-A076-2F9EAD6B0C9F}" srcId="{E696D52A-24E6-43ED-ABE4-F436D358A318}" destId="{D47CEE5A-786B-42B6-A437-0C15A206FD52}" srcOrd="1" destOrd="0" parTransId="{C1674E4B-2BA5-48CC-A986-EE8919DCDB88}" sibTransId="{C030F4A3-C97C-4B81-9ECE-BCBCD52B11C6}"/>
    <dgm:cxn modelId="{527A7377-0EF6-484E-B0D0-E7AFAA27757C}" type="presParOf" srcId="{D5E18254-E257-3148-8988-FF48E63E84E7}" destId="{FE8BEE86-B844-4642-9256-E57387291FEB}" srcOrd="0" destOrd="0" presId="urn:microsoft.com/office/officeart/2008/layout/LinedList"/>
    <dgm:cxn modelId="{08CEEC61-B4F2-AE4E-BDEB-BB19802CB1B5}" type="presParOf" srcId="{D5E18254-E257-3148-8988-FF48E63E84E7}" destId="{D51952F1-7383-C641-A977-F0C1159392F6}" srcOrd="1" destOrd="0" presId="urn:microsoft.com/office/officeart/2008/layout/LinedList"/>
    <dgm:cxn modelId="{76E5E9B5-1274-6342-ACE2-8221C167E737}" type="presParOf" srcId="{D51952F1-7383-C641-A977-F0C1159392F6}" destId="{3822DFA8-6FD1-DD4B-8710-DB50363CF2D4}" srcOrd="0" destOrd="0" presId="urn:microsoft.com/office/officeart/2008/layout/LinedList"/>
    <dgm:cxn modelId="{66B1FD05-1C41-5449-8B43-E628F5D53D3D}" type="presParOf" srcId="{D51952F1-7383-C641-A977-F0C1159392F6}" destId="{7635A05C-1EE1-2D44-95BB-D170BC958D34}" srcOrd="1" destOrd="0" presId="urn:microsoft.com/office/officeart/2008/layout/LinedList"/>
    <dgm:cxn modelId="{E4578343-0168-EF45-A50F-E8B7EB8654A2}" type="presParOf" srcId="{D5E18254-E257-3148-8988-FF48E63E84E7}" destId="{3F19A997-887C-FD44-B0A2-3C26505EA7BC}" srcOrd="2" destOrd="0" presId="urn:microsoft.com/office/officeart/2008/layout/LinedList"/>
    <dgm:cxn modelId="{3CC063B0-18D4-794F-8649-C5828171B4E5}" type="presParOf" srcId="{D5E18254-E257-3148-8988-FF48E63E84E7}" destId="{C2CB885F-468E-9A4B-90C0-9DB84B626E65}" srcOrd="3" destOrd="0" presId="urn:microsoft.com/office/officeart/2008/layout/LinedList"/>
    <dgm:cxn modelId="{2C3A8C50-51F9-F940-BDD0-2F6C6D5FA097}" type="presParOf" srcId="{C2CB885F-468E-9A4B-90C0-9DB84B626E65}" destId="{17E2BFB8-997A-C943-92D0-3BC1FF39764A}" srcOrd="0" destOrd="0" presId="urn:microsoft.com/office/officeart/2008/layout/LinedList"/>
    <dgm:cxn modelId="{30051829-64ED-724D-AE45-255588797AEE}" type="presParOf" srcId="{C2CB885F-468E-9A4B-90C0-9DB84B626E65}" destId="{22D3A37B-8544-404F-96C3-47A06AA35B54}"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696D52A-24E6-43ED-ABE4-F436D358A318}" type="doc">
      <dgm:prSet loTypeId="urn:microsoft.com/office/officeart/2008/layout/LinedList" loCatId="list" qsTypeId="urn:microsoft.com/office/officeart/2005/8/quickstyle/simple4" qsCatId="simple" csTypeId="urn:microsoft.com/office/officeart/2005/8/colors/colorful5" csCatId="colorful" phldr="1"/>
      <dgm:spPr/>
      <dgm:t>
        <a:bodyPr/>
        <a:lstStyle/>
        <a:p>
          <a:endParaRPr lang="en-US"/>
        </a:p>
      </dgm:t>
    </dgm:pt>
    <dgm:pt modelId="{980D48AE-2CA6-4FBE-A753-20390684FDE9}">
      <dgm:prSet/>
      <dgm:spPr/>
      <dgm:t>
        <a:bodyPr/>
        <a:lstStyle/>
        <a:p>
          <a:r>
            <a:rPr lang="en-US" b="1" i="0" dirty="0"/>
            <a:t>Process-based assignments</a:t>
          </a:r>
          <a:r>
            <a:rPr lang="en-US" b="0" i="0" dirty="0"/>
            <a:t>. Emphasize the writing process. Use formative assessment to get to know students. Collect writing samples. Ask students to use “Track Changes.” in their documents.</a:t>
          </a:r>
          <a:endParaRPr lang="en-US" dirty="0"/>
        </a:p>
      </dgm:t>
    </dgm:pt>
    <dgm:pt modelId="{9F61AB85-AF39-47DB-9680-341861A6CB61}" type="parTrans" cxnId="{63BF657F-1BEA-4232-B0D7-78D62FA1E66B}">
      <dgm:prSet/>
      <dgm:spPr/>
      <dgm:t>
        <a:bodyPr/>
        <a:lstStyle/>
        <a:p>
          <a:endParaRPr lang="en-US"/>
        </a:p>
      </dgm:t>
    </dgm:pt>
    <dgm:pt modelId="{4393616D-B479-4483-8D97-41A51C532103}" type="sibTrans" cxnId="{63BF657F-1BEA-4232-B0D7-78D62FA1E66B}">
      <dgm:prSet/>
      <dgm:spPr/>
      <dgm:t>
        <a:bodyPr/>
        <a:lstStyle/>
        <a:p>
          <a:endParaRPr lang="en-US"/>
        </a:p>
      </dgm:t>
    </dgm:pt>
    <dgm:pt modelId="{F32283A5-1C73-4E4E-9C56-5A8C317745E1}">
      <dgm:prSet/>
      <dgm:spPr/>
      <dgm:t>
        <a:bodyPr/>
        <a:lstStyle/>
        <a:p>
          <a:r>
            <a:rPr lang="en-US" b="1" i="0" dirty="0"/>
            <a:t>Flipped classroom</a:t>
          </a:r>
          <a:r>
            <a:rPr lang="en-US" b="0" i="0" dirty="0"/>
            <a:t>. Require students to work on writing assignments and other course deliverables in class.</a:t>
          </a:r>
          <a:endParaRPr lang="en-US" dirty="0"/>
        </a:p>
      </dgm:t>
    </dgm:pt>
    <dgm:pt modelId="{1B529CCF-6565-4736-8A12-06F4F75A1018}" type="parTrans" cxnId="{0BDA35DC-B3ED-4671-BABC-8C22BB1F5916}">
      <dgm:prSet/>
      <dgm:spPr/>
      <dgm:t>
        <a:bodyPr/>
        <a:lstStyle/>
        <a:p>
          <a:endParaRPr lang="en-US"/>
        </a:p>
      </dgm:t>
    </dgm:pt>
    <dgm:pt modelId="{80ACA525-1D86-49F9-B8F6-EB0A20B781BC}" type="sibTrans" cxnId="{0BDA35DC-B3ED-4671-BABC-8C22BB1F5916}">
      <dgm:prSet/>
      <dgm:spPr/>
      <dgm:t>
        <a:bodyPr/>
        <a:lstStyle/>
        <a:p>
          <a:endParaRPr lang="en-US"/>
        </a:p>
      </dgm:t>
    </dgm:pt>
    <dgm:pt modelId="{D5E18254-E257-3148-8988-FF48E63E84E7}" type="pres">
      <dgm:prSet presAssocID="{E696D52A-24E6-43ED-ABE4-F436D358A318}" presName="vert0" presStyleCnt="0">
        <dgm:presLayoutVars>
          <dgm:dir/>
          <dgm:animOne val="branch"/>
          <dgm:animLvl val="lvl"/>
        </dgm:presLayoutVars>
      </dgm:prSet>
      <dgm:spPr/>
    </dgm:pt>
    <dgm:pt modelId="{2A1F6FFD-CB57-7948-8E38-7D203ED76E57}" type="pres">
      <dgm:prSet presAssocID="{980D48AE-2CA6-4FBE-A753-20390684FDE9}" presName="thickLine" presStyleLbl="alignNode1" presStyleIdx="0" presStyleCnt="2"/>
      <dgm:spPr/>
    </dgm:pt>
    <dgm:pt modelId="{BD7056F3-9934-D541-9081-D5CE426B7206}" type="pres">
      <dgm:prSet presAssocID="{980D48AE-2CA6-4FBE-A753-20390684FDE9}" presName="horz1" presStyleCnt="0"/>
      <dgm:spPr/>
    </dgm:pt>
    <dgm:pt modelId="{96A331E7-6F46-A74E-9BE6-F38330FB9055}" type="pres">
      <dgm:prSet presAssocID="{980D48AE-2CA6-4FBE-A753-20390684FDE9}" presName="tx1" presStyleLbl="revTx" presStyleIdx="0" presStyleCnt="2"/>
      <dgm:spPr/>
    </dgm:pt>
    <dgm:pt modelId="{87829772-B23B-064F-8925-1C13A59381DE}" type="pres">
      <dgm:prSet presAssocID="{980D48AE-2CA6-4FBE-A753-20390684FDE9}" presName="vert1" presStyleCnt="0"/>
      <dgm:spPr/>
    </dgm:pt>
    <dgm:pt modelId="{F0C2A45D-4BCA-304B-881D-410BA529C8E8}" type="pres">
      <dgm:prSet presAssocID="{F32283A5-1C73-4E4E-9C56-5A8C317745E1}" presName="thickLine" presStyleLbl="alignNode1" presStyleIdx="1" presStyleCnt="2"/>
      <dgm:spPr/>
    </dgm:pt>
    <dgm:pt modelId="{1DB5EA12-C114-0D4E-A251-E0110C80A47B}" type="pres">
      <dgm:prSet presAssocID="{F32283A5-1C73-4E4E-9C56-5A8C317745E1}" presName="horz1" presStyleCnt="0"/>
      <dgm:spPr/>
    </dgm:pt>
    <dgm:pt modelId="{45E6F94D-65D8-CE45-B282-3EDA3632527C}" type="pres">
      <dgm:prSet presAssocID="{F32283A5-1C73-4E4E-9C56-5A8C317745E1}" presName="tx1" presStyleLbl="revTx" presStyleIdx="1" presStyleCnt="2"/>
      <dgm:spPr/>
    </dgm:pt>
    <dgm:pt modelId="{BE6054CA-49F6-F742-BEB8-9C75A15D202A}" type="pres">
      <dgm:prSet presAssocID="{F32283A5-1C73-4E4E-9C56-5A8C317745E1}" presName="vert1" presStyleCnt="0"/>
      <dgm:spPr/>
    </dgm:pt>
  </dgm:ptLst>
  <dgm:cxnLst>
    <dgm:cxn modelId="{13FD391F-7C78-6F4C-8331-18B61F4404FD}" type="presOf" srcId="{E696D52A-24E6-43ED-ABE4-F436D358A318}" destId="{D5E18254-E257-3148-8988-FF48E63E84E7}" srcOrd="0" destOrd="0" presId="urn:microsoft.com/office/officeart/2008/layout/LinedList"/>
    <dgm:cxn modelId="{EDC85D70-49BC-A64A-A5DB-B84D2795CBF7}" type="presOf" srcId="{F32283A5-1C73-4E4E-9C56-5A8C317745E1}" destId="{45E6F94D-65D8-CE45-B282-3EDA3632527C}" srcOrd="0" destOrd="0" presId="urn:microsoft.com/office/officeart/2008/layout/LinedList"/>
    <dgm:cxn modelId="{63BF657F-1BEA-4232-B0D7-78D62FA1E66B}" srcId="{E696D52A-24E6-43ED-ABE4-F436D358A318}" destId="{980D48AE-2CA6-4FBE-A753-20390684FDE9}" srcOrd="0" destOrd="0" parTransId="{9F61AB85-AF39-47DB-9680-341861A6CB61}" sibTransId="{4393616D-B479-4483-8D97-41A51C532103}"/>
    <dgm:cxn modelId="{118D53A8-EEE3-0A4E-9AC7-9B9119BBB768}" type="presOf" srcId="{980D48AE-2CA6-4FBE-A753-20390684FDE9}" destId="{96A331E7-6F46-A74E-9BE6-F38330FB9055}" srcOrd="0" destOrd="0" presId="urn:microsoft.com/office/officeart/2008/layout/LinedList"/>
    <dgm:cxn modelId="{0BDA35DC-B3ED-4671-BABC-8C22BB1F5916}" srcId="{E696D52A-24E6-43ED-ABE4-F436D358A318}" destId="{F32283A5-1C73-4E4E-9C56-5A8C317745E1}" srcOrd="1" destOrd="0" parTransId="{1B529CCF-6565-4736-8A12-06F4F75A1018}" sibTransId="{80ACA525-1D86-49F9-B8F6-EB0A20B781BC}"/>
    <dgm:cxn modelId="{8E3B691D-CA5E-664E-9EAB-380A82197004}" type="presParOf" srcId="{D5E18254-E257-3148-8988-FF48E63E84E7}" destId="{2A1F6FFD-CB57-7948-8E38-7D203ED76E57}" srcOrd="0" destOrd="0" presId="urn:microsoft.com/office/officeart/2008/layout/LinedList"/>
    <dgm:cxn modelId="{CE90508B-4272-1948-9FFA-609CB8F02438}" type="presParOf" srcId="{D5E18254-E257-3148-8988-FF48E63E84E7}" destId="{BD7056F3-9934-D541-9081-D5CE426B7206}" srcOrd="1" destOrd="0" presId="urn:microsoft.com/office/officeart/2008/layout/LinedList"/>
    <dgm:cxn modelId="{835AA694-D228-5542-9543-37867BC21493}" type="presParOf" srcId="{BD7056F3-9934-D541-9081-D5CE426B7206}" destId="{96A331E7-6F46-A74E-9BE6-F38330FB9055}" srcOrd="0" destOrd="0" presId="urn:microsoft.com/office/officeart/2008/layout/LinedList"/>
    <dgm:cxn modelId="{62BA8C62-4999-6C45-BE1C-9452B419A313}" type="presParOf" srcId="{BD7056F3-9934-D541-9081-D5CE426B7206}" destId="{87829772-B23B-064F-8925-1C13A59381DE}" srcOrd="1" destOrd="0" presId="urn:microsoft.com/office/officeart/2008/layout/LinedList"/>
    <dgm:cxn modelId="{4B2AD222-48C1-D740-A00B-3407D588B9C2}" type="presParOf" srcId="{D5E18254-E257-3148-8988-FF48E63E84E7}" destId="{F0C2A45D-4BCA-304B-881D-410BA529C8E8}" srcOrd="2" destOrd="0" presId="urn:microsoft.com/office/officeart/2008/layout/LinedList"/>
    <dgm:cxn modelId="{9D68AC28-2D4F-3249-8F5D-D2D93BBBDCD0}" type="presParOf" srcId="{D5E18254-E257-3148-8988-FF48E63E84E7}" destId="{1DB5EA12-C114-0D4E-A251-E0110C80A47B}" srcOrd="3" destOrd="0" presId="urn:microsoft.com/office/officeart/2008/layout/LinedList"/>
    <dgm:cxn modelId="{4DC0418D-D51B-E946-8901-5DDD40C2E4EE}" type="presParOf" srcId="{1DB5EA12-C114-0D4E-A251-E0110C80A47B}" destId="{45E6F94D-65D8-CE45-B282-3EDA3632527C}" srcOrd="0" destOrd="0" presId="urn:microsoft.com/office/officeart/2008/layout/LinedList"/>
    <dgm:cxn modelId="{DBF439EC-CFD9-264C-8751-FC322FCE64FB}" type="presParOf" srcId="{1DB5EA12-C114-0D4E-A251-E0110C80A47B}" destId="{BE6054CA-49F6-F742-BEB8-9C75A15D202A}"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CD6C50-4A3E-4B65-83FF-0453738F4D45}"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36946EEF-5418-4670-A8F0-82A00016D2BB}">
      <dgm:prSet/>
      <dgm:spPr/>
      <dgm:t>
        <a:bodyPr/>
        <a:lstStyle/>
        <a:p>
          <a:r>
            <a:rPr lang="en-US" b="0" i="0" u="sng" dirty="0">
              <a:hlinkClick xmlns:r="http://schemas.openxmlformats.org/officeDocument/2006/relationships" r:id="rId1"/>
            </a:rPr>
            <a:t>Turnitin</a:t>
          </a:r>
          <a:endParaRPr lang="en-US" dirty="0"/>
        </a:p>
      </dgm:t>
    </dgm:pt>
    <dgm:pt modelId="{56D4F195-83F1-4EF4-97C8-55F14A4C4F18}" type="parTrans" cxnId="{E90A828B-1CDC-4A12-91CE-06A3584CD3A6}">
      <dgm:prSet/>
      <dgm:spPr/>
      <dgm:t>
        <a:bodyPr/>
        <a:lstStyle/>
        <a:p>
          <a:endParaRPr lang="en-US"/>
        </a:p>
      </dgm:t>
    </dgm:pt>
    <dgm:pt modelId="{66789184-21AB-4DA0-9BA5-3288F6588A05}" type="sibTrans" cxnId="{E90A828B-1CDC-4A12-91CE-06A3584CD3A6}">
      <dgm:prSet/>
      <dgm:spPr/>
      <dgm:t>
        <a:bodyPr/>
        <a:lstStyle/>
        <a:p>
          <a:endParaRPr lang="en-US"/>
        </a:p>
      </dgm:t>
    </dgm:pt>
    <dgm:pt modelId="{3A4ACA64-98E1-4487-A397-BBE1993809A3}">
      <dgm:prSet/>
      <dgm:spPr/>
      <dgm:t>
        <a:bodyPr/>
        <a:lstStyle/>
        <a:p>
          <a:r>
            <a:rPr lang="en-US" b="0" i="0" u="sng">
              <a:hlinkClick xmlns:r="http://schemas.openxmlformats.org/officeDocument/2006/relationships" r:id="rId2"/>
            </a:rPr>
            <a:t>GPTZero</a:t>
          </a:r>
          <a:endParaRPr lang="en-US"/>
        </a:p>
      </dgm:t>
    </dgm:pt>
    <dgm:pt modelId="{D87825AF-A09C-476C-9113-FF5331687ADE}" type="parTrans" cxnId="{C41227CD-E51D-4DAC-A116-6829CB70E9E8}">
      <dgm:prSet/>
      <dgm:spPr/>
      <dgm:t>
        <a:bodyPr/>
        <a:lstStyle/>
        <a:p>
          <a:endParaRPr lang="en-US"/>
        </a:p>
      </dgm:t>
    </dgm:pt>
    <dgm:pt modelId="{99D054EE-F808-4A5F-AA11-34BC6B88EF8B}" type="sibTrans" cxnId="{C41227CD-E51D-4DAC-A116-6829CB70E9E8}">
      <dgm:prSet/>
      <dgm:spPr/>
      <dgm:t>
        <a:bodyPr/>
        <a:lstStyle/>
        <a:p>
          <a:endParaRPr lang="en-US"/>
        </a:p>
      </dgm:t>
    </dgm:pt>
    <dgm:pt modelId="{A005E572-CD55-4E1A-BE0A-1F999A00A912}">
      <dgm:prSet/>
      <dgm:spPr/>
      <dgm:t>
        <a:bodyPr/>
        <a:lstStyle/>
        <a:p>
          <a:r>
            <a:rPr lang="en-US" b="0" i="0" u="sng">
              <a:hlinkClick xmlns:r="http://schemas.openxmlformats.org/officeDocument/2006/relationships" r:id="rId3"/>
            </a:rPr>
            <a:t>Copyleaks</a:t>
          </a:r>
          <a:endParaRPr lang="en-US"/>
        </a:p>
      </dgm:t>
    </dgm:pt>
    <dgm:pt modelId="{C4FCB8F9-E7B3-4CA1-B193-48E6C6D4CF91}" type="parTrans" cxnId="{B41D9160-4852-487A-8011-C24C144B73C5}">
      <dgm:prSet/>
      <dgm:spPr/>
      <dgm:t>
        <a:bodyPr/>
        <a:lstStyle/>
        <a:p>
          <a:endParaRPr lang="en-US"/>
        </a:p>
      </dgm:t>
    </dgm:pt>
    <dgm:pt modelId="{95B74750-4F8D-41E1-9411-DEF002F792EE}" type="sibTrans" cxnId="{B41D9160-4852-487A-8011-C24C144B73C5}">
      <dgm:prSet/>
      <dgm:spPr/>
      <dgm:t>
        <a:bodyPr/>
        <a:lstStyle/>
        <a:p>
          <a:endParaRPr lang="en-US"/>
        </a:p>
      </dgm:t>
    </dgm:pt>
    <dgm:pt modelId="{078CD509-700F-4B48-9F50-58BD8BE39726}">
      <dgm:prSet/>
      <dgm:spPr/>
      <dgm:t>
        <a:bodyPr/>
        <a:lstStyle/>
        <a:p>
          <a:r>
            <a:rPr lang="en-US" b="0" i="0" u="sng">
              <a:hlinkClick xmlns:r="http://schemas.openxmlformats.org/officeDocument/2006/relationships" r:id="rId4"/>
            </a:rPr>
            <a:t>AI Text Classifier</a:t>
          </a:r>
          <a:r>
            <a:rPr lang="en-US" b="0" i="0"/>
            <a:t> (by OpenAI)</a:t>
          </a:r>
          <a:endParaRPr lang="en-US"/>
        </a:p>
      </dgm:t>
    </dgm:pt>
    <dgm:pt modelId="{767DDD90-FBED-4B18-BC28-DBF85B03B49D}" type="parTrans" cxnId="{B10A505A-0153-48E5-B5B3-AB8E8B7ADCCC}">
      <dgm:prSet/>
      <dgm:spPr/>
      <dgm:t>
        <a:bodyPr/>
        <a:lstStyle/>
        <a:p>
          <a:endParaRPr lang="en-US"/>
        </a:p>
      </dgm:t>
    </dgm:pt>
    <dgm:pt modelId="{E8C8AF7A-F0EC-44FC-8B78-A797EEE28349}" type="sibTrans" cxnId="{B10A505A-0153-48E5-B5B3-AB8E8B7ADCCC}">
      <dgm:prSet/>
      <dgm:spPr/>
      <dgm:t>
        <a:bodyPr/>
        <a:lstStyle/>
        <a:p>
          <a:endParaRPr lang="en-US"/>
        </a:p>
      </dgm:t>
    </dgm:pt>
    <dgm:pt modelId="{A2FB404D-4AF8-42E3-9117-2EB52423BC32}">
      <dgm:prSet/>
      <dgm:spPr/>
      <dgm:t>
        <a:bodyPr/>
        <a:lstStyle/>
        <a:p>
          <a:r>
            <a:rPr lang="en-US" b="0" i="0" u="sng">
              <a:hlinkClick xmlns:r="http://schemas.openxmlformats.org/officeDocument/2006/relationships" r:id="rId5"/>
            </a:rPr>
            <a:t>Originality.ai</a:t>
          </a:r>
          <a:endParaRPr lang="en-US"/>
        </a:p>
      </dgm:t>
    </dgm:pt>
    <dgm:pt modelId="{E26AC23D-C9B9-4170-AA37-C66CDFC4A4EB}" type="parTrans" cxnId="{4E8A6728-0466-4EAF-97BC-81E690977B7A}">
      <dgm:prSet/>
      <dgm:spPr/>
      <dgm:t>
        <a:bodyPr/>
        <a:lstStyle/>
        <a:p>
          <a:endParaRPr lang="en-US"/>
        </a:p>
      </dgm:t>
    </dgm:pt>
    <dgm:pt modelId="{B7C87A64-D34D-486B-924C-4A78187CCEAE}" type="sibTrans" cxnId="{4E8A6728-0466-4EAF-97BC-81E690977B7A}">
      <dgm:prSet/>
      <dgm:spPr/>
      <dgm:t>
        <a:bodyPr/>
        <a:lstStyle/>
        <a:p>
          <a:endParaRPr lang="en-US"/>
        </a:p>
      </dgm:t>
    </dgm:pt>
    <dgm:pt modelId="{F590F064-E607-4B80-9EF5-6814E68F8938}">
      <dgm:prSet/>
      <dgm:spPr/>
      <dgm:t>
        <a:bodyPr/>
        <a:lstStyle/>
        <a:p>
          <a:r>
            <a:rPr lang="en-US" b="0" i="0"/>
            <a:t>Others</a:t>
          </a:r>
          <a:endParaRPr lang="en-US"/>
        </a:p>
      </dgm:t>
    </dgm:pt>
    <dgm:pt modelId="{5DCD420B-EFE8-4B83-A266-FEB5F29F8144}" type="parTrans" cxnId="{91313F51-F952-4B45-8940-1C953E0FBB85}">
      <dgm:prSet/>
      <dgm:spPr/>
      <dgm:t>
        <a:bodyPr/>
        <a:lstStyle/>
        <a:p>
          <a:endParaRPr lang="en-US"/>
        </a:p>
      </dgm:t>
    </dgm:pt>
    <dgm:pt modelId="{1D0AF022-8092-45CA-B3ED-A1A1E9FC2DEC}" type="sibTrans" cxnId="{91313F51-F952-4B45-8940-1C953E0FBB85}">
      <dgm:prSet/>
      <dgm:spPr/>
      <dgm:t>
        <a:bodyPr/>
        <a:lstStyle/>
        <a:p>
          <a:endParaRPr lang="en-US"/>
        </a:p>
      </dgm:t>
    </dgm:pt>
    <dgm:pt modelId="{E37E6114-D67F-1549-8D7E-FBE28C23A0CB}" type="pres">
      <dgm:prSet presAssocID="{C7CD6C50-4A3E-4B65-83FF-0453738F4D45}" presName="vert0" presStyleCnt="0">
        <dgm:presLayoutVars>
          <dgm:dir/>
          <dgm:animOne val="branch"/>
          <dgm:animLvl val="lvl"/>
        </dgm:presLayoutVars>
      </dgm:prSet>
      <dgm:spPr/>
    </dgm:pt>
    <dgm:pt modelId="{C742CF0D-EFE3-A840-B44A-B83B1AB07873}" type="pres">
      <dgm:prSet presAssocID="{36946EEF-5418-4670-A8F0-82A00016D2BB}" presName="thickLine" presStyleLbl="alignNode1" presStyleIdx="0" presStyleCnt="6"/>
      <dgm:spPr/>
    </dgm:pt>
    <dgm:pt modelId="{8F2C9CF6-6426-0848-882A-6E126EAB0D80}" type="pres">
      <dgm:prSet presAssocID="{36946EEF-5418-4670-A8F0-82A00016D2BB}" presName="horz1" presStyleCnt="0"/>
      <dgm:spPr/>
    </dgm:pt>
    <dgm:pt modelId="{9F2C19D6-1D61-B44B-97B0-7CE785755036}" type="pres">
      <dgm:prSet presAssocID="{36946EEF-5418-4670-A8F0-82A00016D2BB}" presName="tx1" presStyleLbl="revTx" presStyleIdx="0" presStyleCnt="6"/>
      <dgm:spPr/>
    </dgm:pt>
    <dgm:pt modelId="{3D0EE184-8C8F-E04B-BF07-8C6F4C5F1F46}" type="pres">
      <dgm:prSet presAssocID="{36946EEF-5418-4670-A8F0-82A00016D2BB}" presName="vert1" presStyleCnt="0"/>
      <dgm:spPr/>
    </dgm:pt>
    <dgm:pt modelId="{87831147-9133-354E-BE05-B3E54EE830CA}" type="pres">
      <dgm:prSet presAssocID="{3A4ACA64-98E1-4487-A397-BBE1993809A3}" presName="thickLine" presStyleLbl="alignNode1" presStyleIdx="1" presStyleCnt="6"/>
      <dgm:spPr/>
    </dgm:pt>
    <dgm:pt modelId="{6BC09919-785E-5B4C-9494-7A993EA39EE0}" type="pres">
      <dgm:prSet presAssocID="{3A4ACA64-98E1-4487-A397-BBE1993809A3}" presName="horz1" presStyleCnt="0"/>
      <dgm:spPr/>
    </dgm:pt>
    <dgm:pt modelId="{553E3607-A296-FE49-BCDB-46ABDEAB3ACC}" type="pres">
      <dgm:prSet presAssocID="{3A4ACA64-98E1-4487-A397-BBE1993809A3}" presName="tx1" presStyleLbl="revTx" presStyleIdx="1" presStyleCnt="6"/>
      <dgm:spPr/>
    </dgm:pt>
    <dgm:pt modelId="{F6CCFC03-E740-674B-BD2E-0B6EFF0E9861}" type="pres">
      <dgm:prSet presAssocID="{3A4ACA64-98E1-4487-A397-BBE1993809A3}" presName="vert1" presStyleCnt="0"/>
      <dgm:spPr/>
    </dgm:pt>
    <dgm:pt modelId="{88067FD8-10FB-E443-BEFA-CD257662A28E}" type="pres">
      <dgm:prSet presAssocID="{A005E572-CD55-4E1A-BE0A-1F999A00A912}" presName="thickLine" presStyleLbl="alignNode1" presStyleIdx="2" presStyleCnt="6"/>
      <dgm:spPr/>
    </dgm:pt>
    <dgm:pt modelId="{FB69A7C6-C71A-994B-BDD5-CEFD841F10FF}" type="pres">
      <dgm:prSet presAssocID="{A005E572-CD55-4E1A-BE0A-1F999A00A912}" presName="horz1" presStyleCnt="0"/>
      <dgm:spPr/>
    </dgm:pt>
    <dgm:pt modelId="{9956B2D1-5370-8E45-A450-83BE5A9F4544}" type="pres">
      <dgm:prSet presAssocID="{A005E572-CD55-4E1A-BE0A-1F999A00A912}" presName="tx1" presStyleLbl="revTx" presStyleIdx="2" presStyleCnt="6"/>
      <dgm:spPr/>
    </dgm:pt>
    <dgm:pt modelId="{90C1E428-116A-8A4D-9694-1DF2F28D2E3D}" type="pres">
      <dgm:prSet presAssocID="{A005E572-CD55-4E1A-BE0A-1F999A00A912}" presName="vert1" presStyleCnt="0"/>
      <dgm:spPr/>
    </dgm:pt>
    <dgm:pt modelId="{BCCB57EC-2CB9-C74E-A98A-B98089B5BD2A}" type="pres">
      <dgm:prSet presAssocID="{078CD509-700F-4B48-9F50-58BD8BE39726}" presName="thickLine" presStyleLbl="alignNode1" presStyleIdx="3" presStyleCnt="6"/>
      <dgm:spPr/>
    </dgm:pt>
    <dgm:pt modelId="{32BAC896-B0AF-914F-A182-D95628BBC093}" type="pres">
      <dgm:prSet presAssocID="{078CD509-700F-4B48-9F50-58BD8BE39726}" presName="horz1" presStyleCnt="0"/>
      <dgm:spPr/>
    </dgm:pt>
    <dgm:pt modelId="{2CF5DF0A-E415-4649-B921-D2E0D753D2F3}" type="pres">
      <dgm:prSet presAssocID="{078CD509-700F-4B48-9F50-58BD8BE39726}" presName="tx1" presStyleLbl="revTx" presStyleIdx="3" presStyleCnt="6"/>
      <dgm:spPr/>
    </dgm:pt>
    <dgm:pt modelId="{AB2C21BA-1941-B048-A450-5F7C12E1D001}" type="pres">
      <dgm:prSet presAssocID="{078CD509-700F-4B48-9F50-58BD8BE39726}" presName="vert1" presStyleCnt="0"/>
      <dgm:spPr/>
    </dgm:pt>
    <dgm:pt modelId="{A276DD46-F7F1-1F4C-AB3B-FAC4F61DDA98}" type="pres">
      <dgm:prSet presAssocID="{A2FB404D-4AF8-42E3-9117-2EB52423BC32}" presName="thickLine" presStyleLbl="alignNode1" presStyleIdx="4" presStyleCnt="6"/>
      <dgm:spPr/>
    </dgm:pt>
    <dgm:pt modelId="{FAD7BD0B-AE6A-2349-AA3D-56AE62F84EE5}" type="pres">
      <dgm:prSet presAssocID="{A2FB404D-4AF8-42E3-9117-2EB52423BC32}" presName="horz1" presStyleCnt="0"/>
      <dgm:spPr/>
    </dgm:pt>
    <dgm:pt modelId="{BCE13FC3-5B08-4643-8115-E0F8B7681816}" type="pres">
      <dgm:prSet presAssocID="{A2FB404D-4AF8-42E3-9117-2EB52423BC32}" presName="tx1" presStyleLbl="revTx" presStyleIdx="4" presStyleCnt="6"/>
      <dgm:spPr/>
    </dgm:pt>
    <dgm:pt modelId="{1D0C6271-5000-AA41-AAD1-4FB2815789D1}" type="pres">
      <dgm:prSet presAssocID="{A2FB404D-4AF8-42E3-9117-2EB52423BC32}" presName="vert1" presStyleCnt="0"/>
      <dgm:spPr/>
    </dgm:pt>
    <dgm:pt modelId="{7A48DADD-56D1-6640-8536-28B31F254590}" type="pres">
      <dgm:prSet presAssocID="{F590F064-E607-4B80-9EF5-6814E68F8938}" presName="thickLine" presStyleLbl="alignNode1" presStyleIdx="5" presStyleCnt="6"/>
      <dgm:spPr/>
    </dgm:pt>
    <dgm:pt modelId="{7614B9AB-AD2F-784B-B1D3-C701686C4C86}" type="pres">
      <dgm:prSet presAssocID="{F590F064-E607-4B80-9EF5-6814E68F8938}" presName="horz1" presStyleCnt="0"/>
      <dgm:spPr/>
    </dgm:pt>
    <dgm:pt modelId="{131DD83B-68C1-DB4B-A4B8-FFAD6C78902E}" type="pres">
      <dgm:prSet presAssocID="{F590F064-E607-4B80-9EF5-6814E68F8938}" presName="tx1" presStyleLbl="revTx" presStyleIdx="5" presStyleCnt="6"/>
      <dgm:spPr/>
    </dgm:pt>
    <dgm:pt modelId="{4A69CBE0-EBD3-EA41-A90C-585859E5BD11}" type="pres">
      <dgm:prSet presAssocID="{F590F064-E607-4B80-9EF5-6814E68F8938}" presName="vert1" presStyleCnt="0"/>
      <dgm:spPr/>
    </dgm:pt>
  </dgm:ptLst>
  <dgm:cxnLst>
    <dgm:cxn modelId="{4E8A6728-0466-4EAF-97BC-81E690977B7A}" srcId="{C7CD6C50-4A3E-4B65-83FF-0453738F4D45}" destId="{A2FB404D-4AF8-42E3-9117-2EB52423BC32}" srcOrd="4" destOrd="0" parTransId="{E26AC23D-C9B9-4170-AA37-C66CDFC4A4EB}" sibTransId="{B7C87A64-D34D-486B-924C-4A78187CCEAE}"/>
    <dgm:cxn modelId="{D532B435-713B-6A4E-8FD6-01FF127FB74A}" type="presOf" srcId="{36946EEF-5418-4670-A8F0-82A00016D2BB}" destId="{9F2C19D6-1D61-B44B-97B0-7CE785755036}" srcOrd="0" destOrd="0" presId="urn:microsoft.com/office/officeart/2008/layout/LinedList"/>
    <dgm:cxn modelId="{FAC6A040-AD00-4344-B151-7DE3FCCE9296}" type="presOf" srcId="{C7CD6C50-4A3E-4B65-83FF-0453738F4D45}" destId="{E37E6114-D67F-1549-8D7E-FBE28C23A0CB}" srcOrd="0" destOrd="0" presId="urn:microsoft.com/office/officeart/2008/layout/LinedList"/>
    <dgm:cxn modelId="{91313F51-F952-4B45-8940-1C953E0FBB85}" srcId="{C7CD6C50-4A3E-4B65-83FF-0453738F4D45}" destId="{F590F064-E607-4B80-9EF5-6814E68F8938}" srcOrd="5" destOrd="0" parTransId="{5DCD420B-EFE8-4B83-A266-FEB5F29F8144}" sibTransId="{1D0AF022-8092-45CA-B3ED-A1A1E9FC2DEC}"/>
    <dgm:cxn modelId="{B10A505A-0153-48E5-B5B3-AB8E8B7ADCCC}" srcId="{C7CD6C50-4A3E-4B65-83FF-0453738F4D45}" destId="{078CD509-700F-4B48-9F50-58BD8BE39726}" srcOrd="3" destOrd="0" parTransId="{767DDD90-FBED-4B18-BC28-DBF85B03B49D}" sibTransId="{E8C8AF7A-F0EC-44FC-8B78-A797EEE28349}"/>
    <dgm:cxn modelId="{B41D9160-4852-487A-8011-C24C144B73C5}" srcId="{C7CD6C50-4A3E-4B65-83FF-0453738F4D45}" destId="{A005E572-CD55-4E1A-BE0A-1F999A00A912}" srcOrd="2" destOrd="0" parTransId="{C4FCB8F9-E7B3-4CA1-B193-48E6C6D4CF91}" sibTransId="{95B74750-4F8D-41E1-9411-DEF002F792EE}"/>
    <dgm:cxn modelId="{A9AA9A78-78F8-E44D-83BF-D131AFC2AEA7}" type="presOf" srcId="{078CD509-700F-4B48-9F50-58BD8BE39726}" destId="{2CF5DF0A-E415-4649-B921-D2E0D753D2F3}" srcOrd="0" destOrd="0" presId="urn:microsoft.com/office/officeart/2008/layout/LinedList"/>
    <dgm:cxn modelId="{E90A828B-1CDC-4A12-91CE-06A3584CD3A6}" srcId="{C7CD6C50-4A3E-4B65-83FF-0453738F4D45}" destId="{36946EEF-5418-4670-A8F0-82A00016D2BB}" srcOrd="0" destOrd="0" parTransId="{56D4F195-83F1-4EF4-97C8-55F14A4C4F18}" sibTransId="{66789184-21AB-4DA0-9BA5-3288F6588A05}"/>
    <dgm:cxn modelId="{99B21CC4-3635-6445-907F-D82F46D4DF81}" type="presOf" srcId="{A005E572-CD55-4E1A-BE0A-1F999A00A912}" destId="{9956B2D1-5370-8E45-A450-83BE5A9F4544}" srcOrd="0" destOrd="0" presId="urn:microsoft.com/office/officeart/2008/layout/LinedList"/>
    <dgm:cxn modelId="{98B3BFC8-8C3F-F94E-9270-8BC91D544203}" type="presOf" srcId="{3A4ACA64-98E1-4487-A397-BBE1993809A3}" destId="{553E3607-A296-FE49-BCDB-46ABDEAB3ACC}" srcOrd="0" destOrd="0" presId="urn:microsoft.com/office/officeart/2008/layout/LinedList"/>
    <dgm:cxn modelId="{C41227CD-E51D-4DAC-A116-6829CB70E9E8}" srcId="{C7CD6C50-4A3E-4B65-83FF-0453738F4D45}" destId="{3A4ACA64-98E1-4487-A397-BBE1993809A3}" srcOrd="1" destOrd="0" parTransId="{D87825AF-A09C-476C-9113-FF5331687ADE}" sibTransId="{99D054EE-F808-4A5F-AA11-34BC6B88EF8B}"/>
    <dgm:cxn modelId="{C467C5E3-E9AA-6542-A220-40B79F4767C7}" type="presOf" srcId="{A2FB404D-4AF8-42E3-9117-2EB52423BC32}" destId="{BCE13FC3-5B08-4643-8115-E0F8B7681816}" srcOrd="0" destOrd="0" presId="urn:microsoft.com/office/officeart/2008/layout/LinedList"/>
    <dgm:cxn modelId="{42A54EE9-444B-8543-AEF1-D699605151FA}" type="presOf" srcId="{F590F064-E607-4B80-9EF5-6814E68F8938}" destId="{131DD83B-68C1-DB4B-A4B8-FFAD6C78902E}" srcOrd="0" destOrd="0" presId="urn:microsoft.com/office/officeart/2008/layout/LinedList"/>
    <dgm:cxn modelId="{D9554736-8B22-0044-B865-0731242D539D}" type="presParOf" srcId="{E37E6114-D67F-1549-8D7E-FBE28C23A0CB}" destId="{C742CF0D-EFE3-A840-B44A-B83B1AB07873}" srcOrd="0" destOrd="0" presId="urn:microsoft.com/office/officeart/2008/layout/LinedList"/>
    <dgm:cxn modelId="{FF42A54F-5CEA-DD49-BE3F-68B1BE15CDBD}" type="presParOf" srcId="{E37E6114-D67F-1549-8D7E-FBE28C23A0CB}" destId="{8F2C9CF6-6426-0848-882A-6E126EAB0D80}" srcOrd="1" destOrd="0" presId="urn:microsoft.com/office/officeart/2008/layout/LinedList"/>
    <dgm:cxn modelId="{C9263765-1EBA-0847-A62B-B9C7E8A04A9E}" type="presParOf" srcId="{8F2C9CF6-6426-0848-882A-6E126EAB0D80}" destId="{9F2C19D6-1D61-B44B-97B0-7CE785755036}" srcOrd="0" destOrd="0" presId="urn:microsoft.com/office/officeart/2008/layout/LinedList"/>
    <dgm:cxn modelId="{A2BCC6F2-CA9F-DA4D-B50F-3669468E865B}" type="presParOf" srcId="{8F2C9CF6-6426-0848-882A-6E126EAB0D80}" destId="{3D0EE184-8C8F-E04B-BF07-8C6F4C5F1F46}" srcOrd="1" destOrd="0" presId="urn:microsoft.com/office/officeart/2008/layout/LinedList"/>
    <dgm:cxn modelId="{49E05A70-8142-6644-B0DA-488F3907A300}" type="presParOf" srcId="{E37E6114-D67F-1549-8D7E-FBE28C23A0CB}" destId="{87831147-9133-354E-BE05-B3E54EE830CA}" srcOrd="2" destOrd="0" presId="urn:microsoft.com/office/officeart/2008/layout/LinedList"/>
    <dgm:cxn modelId="{D19EA625-C6DA-E84B-BD6E-96D8CC9058F0}" type="presParOf" srcId="{E37E6114-D67F-1549-8D7E-FBE28C23A0CB}" destId="{6BC09919-785E-5B4C-9494-7A993EA39EE0}" srcOrd="3" destOrd="0" presId="urn:microsoft.com/office/officeart/2008/layout/LinedList"/>
    <dgm:cxn modelId="{5CCC3D63-531C-1C47-8238-1E3DBC664999}" type="presParOf" srcId="{6BC09919-785E-5B4C-9494-7A993EA39EE0}" destId="{553E3607-A296-FE49-BCDB-46ABDEAB3ACC}" srcOrd="0" destOrd="0" presId="urn:microsoft.com/office/officeart/2008/layout/LinedList"/>
    <dgm:cxn modelId="{882521EA-F961-6943-9C72-C4B19EED809E}" type="presParOf" srcId="{6BC09919-785E-5B4C-9494-7A993EA39EE0}" destId="{F6CCFC03-E740-674B-BD2E-0B6EFF0E9861}" srcOrd="1" destOrd="0" presId="urn:microsoft.com/office/officeart/2008/layout/LinedList"/>
    <dgm:cxn modelId="{23DD385E-A37D-DB4D-9E4E-563A8B58FEB8}" type="presParOf" srcId="{E37E6114-D67F-1549-8D7E-FBE28C23A0CB}" destId="{88067FD8-10FB-E443-BEFA-CD257662A28E}" srcOrd="4" destOrd="0" presId="urn:microsoft.com/office/officeart/2008/layout/LinedList"/>
    <dgm:cxn modelId="{95B37FBC-8341-3F45-84CE-FC808035B0A6}" type="presParOf" srcId="{E37E6114-D67F-1549-8D7E-FBE28C23A0CB}" destId="{FB69A7C6-C71A-994B-BDD5-CEFD841F10FF}" srcOrd="5" destOrd="0" presId="urn:microsoft.com/office/officeart/2008/layout/LinedList"/>
    <dgm:cxn modelId="{9BC103F7-CD2D-4B40-92BE-217EC1D9B7AF}" type="presParOf" srcId="{FB69A7C6-C71A-994B-BDD5-CEFD841F10FF}" destId="{9956B2D1-5370-8E45-A450-83BE5A9F4544}" srcOrd="0" destOrd="0" presId="urn:microsoft.com/office/officeart/2008/layout/LinedList"/>
    <dgm:cxn modelId="{9DA8E8DD-6C50-874C-80C0-63B63055D883}" type="presParOf" srcId="{FB69A7C6-C71A-994B-BDD5-CEFD841F10FF}" destId="{90C1E428-116A-8A4D-9694-1DF2F28D2E3D}" srcOrd="1" destOrd="0" presId="urn:microsoft.com/office/officeart/2008/layout/LinedList"/>
    <dgm:cxn modelId="{D56CBEF1-C4EC-1F45-A39B-FD5BFB6C2A05}" type="presParOf" srcId="{E37E6114-D67F-1549-8D7E-FBE28C23A0CB}" destId="{BCCB57EC-2CB9-C74E-A98A-B98089B5BD2A}" srcOrd="6" destOrd="0" presId="urn:microsoft.com/office/officeart/2008/layout/LinedList"/>
    <dgm:cxn modelId="{1F86205F-8428-3B4A-8A00-E0ABEFB847A8}" type="presParOf" srcId="{E37E6114-D67F-1549-8D7E-FBE28C23A0CB}" destId="{32BAC896-B0AF-914F-A182-D95628BBC093}" srcOrd="7" destOrd="0" presId="urn:microsoft.com/office/officeart/2008/layout/LinedList"/>
    <dgm:cxn modelId="{6B8C6B88-A029-684B-95CC-A91623DF39E9}" type="presParOf" srcId="{32BAC896-B0AF-914F-A182-D95628BBC093}" destId="{2CF5DF0A-E415-4649-B921-D2E0D753D2F3}" srcOrd="0" destOrd="0" presId="urn:microsoft.com/office/officeart/2008/layout/LinedList"/>
    <dgm:cxn modelId="{B2991805-B050-F149-B3CC-0C75C6C7992A}" type="presParOf" srcId="{32BAC896-B0AF-914F-A182-D95628BBC093}" destId="{AB2C21BA-1941-B048-A450-5F7C12E1D001}" srcOrd="1" destOrd="0" presId="urn:microsoft.com/office/officeart/2008/layout/LinedList"/>
    <dgm:cxn modelId="{29B0E75F-56E3-AF42-9531-D144246AC701}" type="presParOf" srcId="{E37E6114-D67F-1549-8D7E-FBE28C23A0CB}" destId="{A276DD46-F7F1-1F4C-AB3B-FAC4F61DDA98}" srcOrd="8" destOrd="0" presId="urn:microsoft.com/office/officeart/2008/layout/LinedList"/>
    <dgm:cxn modelId="{D7DA7E3E-C4A0-1C4A-9634-DF6EAB95E026}" type="presParOf" srcId="{E37E6114-D67F-1549-8D7E-FBE28C23A0CB}" destId="{FAD7BD0B-AE6A-2349-AA3D-56AE62F84EE5}" srcOrd="9" destOrd="0" presId="urn:microsoft.com/office/officeart/2008/layout/LinedList"/>
    <dgm:cxn modelId="{AFFBBCD6-1BE1-0345-A417-53062ADD9ECE}" type="presParOf" srcId="{FAD7BD0B-AE6A-2349-AA3D-56AE62F84EE5}" destId="{BCE13FC3-5B08-4643-8115-E0F8B7681816}" srcOrd="0" destOrd="0" presId="urn:microsoft.com/office/officeart/2008/layout/LinedList"/>
    <dgm:cxn modelId="{36F5160D-56F2-4142-A5D0-3B4E5E8BAECA}" type="presParOf" srcId="{FAD7BD0B-AE6A-2349-AA3D-56AE62F84EE5}" destId="{1D0C6271-5000-AA41-AAD1-4FB2815789D1}" srcOrd="1" destOrd="0" presId="urn:microsoft.com/office/officeart/2008/layout/LinedList"/>
    <dgm:cxn modelId="{1F0DF140-F384-5547-8449-C06B5CF5C3FD}" type="presParOf" srcId="{E37E6114-D67F-1549-8D7E-FBE28C23A0CB}" destId="{7A48DADD-56D1-6640-8536-28B31F254590}" srcOrd="10" destOrd="0" presId="urn:microsoft.com/office/officeart/2008/layout/LinedList"/>
    <dgm:cxn modelId="{D61489E1-7845-384E-9BEA-44F586B2FD05}" type="presParOf" srcId="{E37E6114-D67F-1549-8D7E-FBE28C23A0CB}" destId="{7614B9AB-AD2F-784B-B1D3-C701686C4C86}" srcOrd="11" destOrd="0" presId="urn:microsoft.com/office/officeart/2008/layout/LinedList"/>
    <dgm:cxn modelId="{F12E69F6-C0D5-CC45-8AFF-99291ED44E44}" type="presParOf" srcId="{7614B9AB-AD2F-784B-B1D3-C701686C4C86}" destId="{131DD83B-68C1-DB4B-A4B8-FFAD6C78902E}" srcOrd="0" destOrd="0" presId="urn:microsoft.com/office/officeart/2008/layout/LinedList"/>
    <dgm:cxn modelId="{98855411-C947-B642-B671-56B2D2F1C6B6}" type="presParOf" srcId="{7614B9AB-AD2F-784B-B1D3-C701686C4C86}" destId="{4A69CBE0-EBD3-EA41-A90C-585859E5BD11}"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7C45A1-171F-1346-A8F2-308C29545CE4}">
      <dsp:nvSpPr>
        <dsp:cNvPr id="0" name=""/>
        <dsp:cNvSpPr/>
      </dsp:nvSpPr>
      <dsp:spPr>
        <a:xfrm>
          <a:off x="0" y="0"/>
          <a:ext cx="6692748" cy="0"/>
        </a:xfrm>
        <a:prstGeom prst="line">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w="9525"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57D1674C-8B82-1645-936F-E1B39EDD5321}">
      <dsp:nvSpPr>
        <dsp:cNvPr id="0" name=""/>
        <dsp:cNvSpPr/>
      </dsp:nvSpPr>
      <dsp:spPr>
        <a:xfrm>
          <a:off x="0" y="0"/>
          <a:ext cx="6692748" cy="1063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i="1" kern="1200" dirty="0"/>
            <a:t>How are you thinking about approaching AI in your classroom?</a:t>
          </a:r>
        </a:p>
      </dsp:txBody>
      <dsp:txXfrm>
        <a:off x="0" y="0"/>
        <a:ext cx="6692748" cy="1063755"/>
      </dsp:txXfrm>
    </dsp:sp>
    <dsp:sp modelId="{6EBBF8A6-3D3F-014E-8D8E-175470589299}">
      <dsp:nvSpPr>
        <dsp:cNvPr id="0" name=""/>
        <dsp:cNvSpPr/>
      </dsp:nvSpPr>
      <dsp:spPr>
        <a:xfrm>
          <a:off x="0" y="1063755"/>
          <a:ext cx="6692748" cy="0"/>
        </a:xfrm>
        <a:prstGeom prst="line">
          <a:avLst/>
        </a:prstGeom>
        <a:gradFill rotWithShape="0">
          <a:gsLst>
            <a:gs pos="0">
              <a:schemeClr val="accent2">
                <a:hueOff val="1596027"/>
                <a:satOff val="-4850"/>
                <a:lumOff val="-65"/>
                <a:alphaOff val="0"/>
                <a:tint val="94000"/>
                <a:satMod val="105000"/>
                <a:lumMod val="102000"/>
              </a:schemeClr>
            </a:gs>
            <a:gs pos="100000">
              <a:schemeClr val="accent2">
                <a:hueOff val="1596027"/>
                <a:satOff val="-4850"/>
                <a:lumOff val="-65"/>
                <a:alphaOff val="0"/>
                <a:shade val="74000"/>
                <a:satMod val="128000"/>
                <a:lumMod val="100000"/>
              </a:schemeClr>
            </a:gs>
          </a:gsLst>
          <a:lin ang="5400000" scaled="0"/>
        </a:gradFill>
        <a:ln w="9525" cap="flat" cmpd="sng" algn="ctr">
          <a:solidFill>
            <a:schemeClr val="accent2">
              <a:hueOff val="1596027"/>
              <a:satOff val="-4850"/>
              <a:lumOff val="-65"/>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DDF7C2BE-F012-6846-8FE6-E52BF4E207F9}">
      <dsp:nvSpPr>
        <dsp:cNvPr id="0" name=""/>
        <dsp:cNvSpPr/>
      </dsp:nvSpPr>
      <dsp:spPr>
        <a:xfrm>
          <a:off x="0" y="1063755"/>
          <a:ext cx="6692748" cy="1063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Opposition</a:t>
          </a:r>
        </a:p>
      </dsp:txBody>
      <dsp:txXfrm>
        <a:off x="0" y="1063755"/>
        <a:ext cx="6692748" cy="1063755"/>
      </dsp:txXfrm>
    </dsp:sp>
    <dsp:sp modelId="{54FC2F63-76B4-2D49-BE07-E1E552D3B4F4}">
      <dsp:nvSpPr>
        <dsp:cNvPr id="0" name=""/>
        <dsp:cNvSpPr/>
      </dsp:nvSpPr>
      <dsp:spPr>
        <a:xfrm>
          <a:off x="0" y="2127511"/>
          <a:ext cx="6692748" cy="0"/>
        </a:xfrm>
        <a:prstGeom prst="line">
          <a:avLst/>
        </a:prstGeom>
        <a:gradFill rotWithShape="0">
          <a:gsLst>
            <a:gs pos="0">
              <a:schemeClr val="accent2">
                <a:hueOff val="3192055"/>
                <a:satOff val="-9701"/>
                <a:lumOff val="-131"/>
                <a:alphaOff val="0"/>
                <a:tint val="94000"/>
                <a:satMod val="105000"/>
                <a:lumMod val="102000"/>
              </a:schemeClr>
            </a:gs>
            <a:gs pos="100000">
              <a:schemeClr val="accent2">
                <a:hueOff val="3192055"/>
                <a:satOff val="-9701"/>
                <a:lumOff val="-131"/>
                <a:alphaOff val="0"/>
                <a:shade val="74000"/>
                <a:satMod val="128000"/>
                <a:lumMod val="100000"/>
              </a:schemeClr>
            </a:gs>
          </a:gsLst>
          <a:lin ang="5400000" scaled="0"/>
        </a:gradFill>
        <a:ln w="9525" cap="flat" cmpd="sng" algn="ctr">
          <a:solidFill>
            <a:schemeClr val="accent2">
              <a:hueOff val="3192055"/>
              <a:satOff val="-9701"/>
              <a:lumOff val="-131"/>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97AEAB14-34A9-8849-8EEC-1B873A154EFF}">
      <dsp:nvSpPr>
        <dsp:cNvPr id="0" name=""/>
        <dsp:cNvSpPr/>
      </dsp:nvSpPr>
      <dsp:spPr>
        <a:xfrm>
          <a:off x="0" y="2127511"/>
          <a:ext cx="6692748" cy="1063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Celebration/adoption</a:t>
          </a:r>
        </a:p>
      </dsp:txBody>
      <dsp:txXfrm>
        <a:off x="0" y="2127511"/>
        <a:ext cx="6692748" cy="1063755"/>
      </dsp:txXfrm>
    </dsp:sp>
    <dsp:sp modelId="{B99DD688-9B22-6040-8EE6-B11A810DAA0A}">
      <dsp:nvSpPr>
        <dsp:cNvPr id="0" name=""/>
        <dsp:cNvSpPr/>
      </dsp:nvSpPr>
      <dsp:spPr>
        <a:xfrm>
          <a:off x="0" y="3191267"/>
          <a:ext cx="6692748" cy="0"/>
        </a:xfrm>
        <a:prstGeom prst="line">
          <a:avLst/>
        </a:prstGeom>
        <a:gradFill rotWithShape="0">
          <a:gsLst>
            <a:gs pos="0">
              <a:schemeClr val="accent2">
                <a:hueOff val="4788082"/>
                <a:satOff val="-14551"/>
                <a:lumOff val="-196"/>
                <a:alphaOff val="0"/>
                <a:tint val="94000"/>
                <a:satMod val="105000"/>
                <a:lumMod val="102000"/>
              </a:schemeClr>
            </a:gs>
            <a:gs pos="100000">
              <a:schemeClr val="accent2">
                <a:hueOff val="4788082"/>
                <a:satOff val="-14551"/>
                <a:lumOff val="-196"/>
                <a:alphaOff val="0"/>
                <a:shade val="74000"/>
                <a:satMod val="128000"/>
                <a:lumMod val="100000"/>
              </a:schemeClr>
            </a:gs>
          </a:gsLst>
          <a:lin ang="5400000" scaled="0"/>
        </a:gradFill>
        <a:ln w="9525" cap="flat" cmpd="sng" algn="ctr">
          <a:solidFill>
            <a:schemeClr val="accent2">
              <a:hueOff val="4788082"/>
              <a:satOff val="-14551"/>
              <a:lumOff val="-196"/>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81B8FEC5-A595-CB40-80A6-EDAE03BE3247}">
      <dsp:nvSpPr>
        <dsp:cNvPr id="0" name=""/>
        <dsp:cNvSpPr/>
      </dsp:nvSpPr>
      <dsp:spPr>
        <a:xfrm>
          <a:off x="0" y="3191267"/>
          <a:ext cx="6692748" cy="1063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Rueful, cautious, or informed engagement</a:t>
          </a:r>
        </a:p>
      </dsp:txBody>
      <dsp:txXfrm>
        <a:off x="0" y="3191267"/>
        <a:ext cx="6692748" cy="10637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5FB51-B52E-9146-ADEF-D035C5DF5AA8}">
      <dsp:nvSpPr>
        <dsp:cNvPr id="0" name=""/>
        <dsp:cNvSpPr/>
      </dsp:nvSpPr>
      <dsp:spPr>
        <a:xfrm>
          <a:off x="1338549" y="1963"/>
          <a:ext cx="5354198" cy="1017008"/>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3886" tIns="258320" rIns="103886" bIns="258320" numCol="1" spcCol="1270" anchor="ctr" anchorCtr="0">
          <a:noAutofit/>
        </a:bodyPr>
        <a:lstStyle/>
        <a:p>
          <a:pPr marL="0" lvl="0" indent="0" algn="l" defTabSz="889000">
            <a:lnSpc>
              <a:spcPct val="90000"/>
            </a:lnSpc>
            <a:spcBef>
              <a:spcPct val="0"/>
            </a:spcBef>
            <a:spcAft>
              <a:spcPct val="35000"/>
            </a:spcAft>
            <a:buNone/>
          </a:pPr>
          <a:r>
            <a:rPr lang="en-US" sz="2000" kern="1200" dirty="0"/>
            <a:t>Go to </a:t>
          </a:r>
          <a:r>
            <a:rPr lang="en-US" sz="2000" kern="1200" dirty="0" err="1"/>
            <a:t>OpenAI’s</a:t>
          </a:r>
          <a:r>
            <a:rPr lang="en-US" sz="2000" kern="1200" dirty="0"/>
            <a:t> website and create an account to use ChatGPT</a:t>
          </a:r>
        </a:p>
      </dsp:txBody>
      <dsp:txXfrm>
        <a:off x="1338549" y="1963"/>
        <a:ext cx="5354198" cy="1017008"/>
      </dsp:txXfrm>
    </dsp:sp>
    <dsp:sp modelId="{977742C7-1F05-464A-B491-987A6D930BBE}">
      <dsp:nvSpPr>
        <dsp:cNvPr id="0" name=""/>
        <dsp:cNvSpPr/>
      </dsp:nvSpPr>
      <dsp:spPr>
        <a:xfrm>
          <a:off x="0" y="1963"/>
          <a:ext cx="1338549" cy="1017008"/>
        </a:xfrm>
        <a:prstGeom prst="rect">
          <a:avLst/>
        </a:prstGeom>
        <a:gradFill rotWithShape="0">
          <a:gsLst>
            <a:gs pos="0">
              <a:schemeClr val="accent5">
                <a:hueOff val="0"/>
                <a:satOff val="0"/>
                <a:lumOff val="0"/>
                <a:alphaOff val="0"/>
                <a:tint val="94000"/>
                <a:satMod val="105000"/>
                <a:lumMod val="102000"/>
              </a:schemeClr>
            </a:gs>
            <a:gs pos="100000">
              <a:schemeClr val="accent5">
                <a:hueOff val="0"/>
                <a:satOff val="0"/>
                <a:lumOff val="0"/>
                <a:alphaOff val="0"/>
                <a:shade val="74000"/>
                <a:satMod val="128000"/>
                <a:lumMod val="100000"/>
              </a:schemeClr>
            </a:gs>
          </a:gsLst>
          <a:lin ang="5400000" scaled="0"/>
        </a:gradFill>
        <a:ln w="9525"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0832" tIns="100458" rIns="70832" bIns="100458" numCol="1" spcCol="1270" anchor="ctr" anchorCtr="0">
          <a:noAutofit/>
        </a:bodyPr>
        <a:lstStyle/>
        <a:p>
          <a:pPr marL="0" lvl="0" indent="0" algn="ctr" defTabSz="1111250">
            <a:lnSpc>
              <a:spcPct val="90000"/>
            </a:lnSpc>
            <a:spcBef>
              <a:spcPct val="0"/>
            </a:spcBef>
            <a:spcAft>
              <a:spcPct val="35000"/>
            </a:spcAft>
            <a:buNone/>
          </a:pPr>
          <a:r>
            <a:rPr lang="en-US" sz="2500" kern="1200"/>
            <a:t>Go</a:t>
          </a:r>
        </a:p>
      </dsp:txBody>
      <dsp:txXfrm>
        <a:off x="0" y="1963"/>
        <a:ext cx="1338549" cy="1017008"/>
      </dsp:txXfrm>
    </dsp:sp>
    <dsp:sp modelId="{8BEC7679-F0FD-C146-9D41-B892F38432DF}">
      <dsp:nvSpPr>
        <dsp:cNvPr id="0" name=""/>
        <dsp:cNvSpPr/>
      </dsp:nvSpPr>
      <dsp:spPr>
        <a:xfrm>
          <a:off x="1338549" y="1079992"/>
          <a:ext cx="5354198" cy="1017008"/>
        </a:xfrm>
        <a:prstGeom prst="rect">
          <a:avLst/>
        </a:prstGeom>
        <a:solidFill>
          <a:schemeClr val="accent5">
            <a:tint val="40000"/>
            <a:alpha val="90000"/>
            <a:hueOff val="1714129"/>
            <a:satOff val="-10282"/>
            <a:lumOff val="-727"/>
            <a:alphaOff val="0"/>
          </a:schemeClr>
        </a:solidFill>
        <a:ln w="9525" cap="flat" cmpd="sng" algn="ctr">
          <a:solidFill>
            <a:schemeClr val="accent5">
              <a:tint val="40000"/>
              <a:alpha val="90000"/>
              <a:hueOff val="1714129"/>
              <a:satOff val="-10282"/>
              <a:lumOff val="-72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3886" tIns="258320" rIns="103886" bIns="258320" numCol="1" spcCol="1270" anchor="ctr" anchorCtr="0">
          <a:noAutofit/>
        </a:bodyPr>
        <a:lstStyle/>
        <a:p>
          <a:pPr marL="0" lvl="0" indent="0" algn="l" defTabSz="889000">
            <a:lnSpc>
              <a:spcPct val="90000"/>
            </a:lnSpc>
            <a:spcBef>
              <a:spcPct val="0"/>
            </a:spcBef>
            <a:spcAft>
              <a:spcPct val="35000"/>
            </a:spcAft>
            <a:buNone/>
          </a:pPr>
          <a:r>
            <a:rPr lang="en-US" sz="2000" kern="1200"/>
            <a:t>Enter your prompts for essays, exams, assignments</a:t>
          </a:r>
        </a:p>
      </dsp:txBody>
      <dsp:txXfrm>
        <a:off x="1338549" y="1079992"/>
        <a:ext cx="5354198" cy="1017008"/>
      </dsp:txXfrm>
    </dsp:sp>
    <dsp:sp modelId="{64C9AEC7-32C8-7B40-97B1-2D193D90E298}">
      <dsp:nvSpPr>
        <dsp:cNvPr id="0" name=""/>
        <dsp:cNvSpPr/>
      </dsp:nvSpPr>
      <dsp:spPr>
        <a:xfrm>
          <a:off x="0" y="1079992"/>
          <a:ext cx="1338549" cy="1017008"/>
        </a:xfrm>
        <a:prstGeom prst="rect">
          <a:avLst/>
        </a:prstGeom>
        <a:gradFill rotWithShape="0">
          <a:gsLst>
            <a:gs pos="0">
              <a:schemeClr val="accent5">
                <a:hueOff val="1420348"/>
                <a:satOff val="-9402"/>
                <a:lumOff val="-1634"/>
                <a:alphaOff val="0"/>
                <a:tint val="94000"/>
                <a:satMod val="105000"/>
                <a:lumMod val="102000"/>
              </a:schemeClr>
            </a:gs>
            <a:gs pos="100000">
              <a:schemeClr val="accent5">
                <a:hueOff val="1420348"/>
                <a:satOff val="-9402"/>
                <a:lumOff val="-1634"/>
                <a:alphaOff val="0"/>
                <a:shade val="74000"/>
                <a:satMod val="128000"/>
                <a:lumMod val="100000"/>
              </a:schemeClr>
            </a:gs>
          </a:gsLst>
          <a:lin ang="5400000" scaled="0"/>
        </a:gradFill>
        <a:ln w="9525" cap="flat" cmpd="sng" algn="ctr">
          <a:solidFill>
            <a:schemeClr val="accent5">
              <a:hueOff val="1420348"/>
              <a:satOff val="-9402"/>
              <a:lumOff val="-1634"/>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0832" tIns="100458" rIns="70832" bIns="100458" numCol="1" spcCol="1270" anchor="ctr" anchorCtr="0">
          <a:noAutofit/>
        </a:bodyPr>
        <a:lstStyle/>
        <a:p>
          <a:pPr marL="0" lvl="0" indent="0" algn="ctr" defTabSz="1111250">
            <a:lnSpc>
              <a:spcPct val="90000"/>
            </a:lnSpc>
            <a:spcBef>
              <a:spcPct val="0"/>
            </a:spcBef>
            <a:spcAft>
              <a:spcPct val="35000"/>
            </a:spcAft>
            <a:buNone/>
          </a:pPr>
          <a:r>
            <a:rPr lang="en-US" sz="2500" kern="1200" dirty="0"/>
            <a:t>Prompt</a:t>
          </a:r>
        </a:p>
      </dsp:txBody>
      <dsp:txXfrm>
        <a:off x="0" y="1079992"/>
        <a:ext cx="1338549" cy="1017008"/>
      </dsp:txXfrm>
    </dsp:sp>
    <dsp:sp modelId="{02BAD5C9-6F06-CD49-B304-D560615D31BE}">
      <dsp:nvSpPr>
        <dsp:cNvPr id="0" name=""/>
        <dsp:cNvSpPr/>
      </dsp:nvSpPr>
      <dsp:spPr>
        <a:xfrm>
          <a:off x="1338549" y="2158022"/>
          <a:ext cx="5354198" cy="1017008"/>
        </a:xfrm>
        <a:prstGeom prst="rect">
          <a:avLst/>
        </a:prstGeom>
        <a:solidFill>
          <a:schemeClr val="accent5">
            <a:tint val="40000"/>
            <a:alpha val="90000"/>
            <a:hueOff val="3428258"/>
            <a:satOff val="-20565"/>
            <a:lumOff val="-1453"/>
            <a:alphaOff val="0"/>
          </a:schemeClr>
        </a:solidFill>
        <a:ln w="9525" cap="flat" cmpd="sng" algn="ctr">
          <a:solidFill>
            <a:schemeClr val="accent5">
              <a:tint val="40000"/>
              <a:alpha val="90000"/>
              <a:hueOff val="3428258"/>
              <a:satOff val="-20565"/>
              <a:lumOff val="-145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3886" tIns="258320" rIns="103886" bIns="258320" numCol="1" spcCol="1270" anchor="ctr" anchorCtr="0">
          <a:noAutofit/>
        </a:bodyPr>
        <a:lstStyle/>
        <a:p>
          <a:pPr marL="0" lvl="0" indent="0" algn="l" defTabSz="889000">
            <a:lnSpc>
              <a:spcPct val="90000"/>
            </a:lnSpc>
            <a:spcBef>
              <a:spcPct val="0"/>
            </a:spcBef>
            <a:spcAft>
              <a:spcPct val="35000"/>
            </a:spcAft>
            <a:buNone/>
          </a:pPr>
          <a:r>
            <a:rPr lang="en-US" sz="2000" kern="1200" dirty="0"/>
            <a:t>Try prompting the tool to improve responses</a:t>
          </a:r>
        </a:p>
      </dsp:txBody>
      <dsp:txXfrm>
        <a:off x="1338549" y="2158022"/>
        <a:ext cx="5354198" cy="1017008"/>
      </dsp:txXfrm>
    </dsp:sp>
    <dsp:sp modelId="{C406E984-19C9-0243-B29A-55444B618338}">
      <dsp:nvSpPr>
        <dsp:cNvPr id="0" name=""/>
        <dsp:cNvSpPr/>
      </dsp:nvSpPr>
      <dsp:spPr>
        <a:xfrm>
          <a:off x="0" y="2158022"/>
          <a:ext cx="1338549" cy="1017008"/>
        </a:xfrm>
        <a:prstGeom prst="rect">
          <a:avLst/>
        </a:prstGeom>
        <a:gradFill rotWithShape="0">
          <a:gsLst>
            <a:gs pos="0">
              <a:schemeClr val="accent5">
                <a:hueOff val="2840696"/>
                <a:satOff val="-18805"/>
                <a:lumOff val="-3268"/>
                <a:alphaOff val="0"/>
                <a:tint val="94000"/>
                <a:satMod val="105000"/>
                <a:lumMod val="102000"/>
              </a:schemeClr>
            </a:gs>
            <a:gs pos="100000">
              <a:schemeClr val="accent5">
                <a:hueOff val="2840696"/>
                <a:satOff val="-18805"/>
                <a:lumOff val="-3268"/>
                <a:alphaOff val="0"/>
                <a:shade val="74000"/>
                <a:satMod val="128000"/>
                <a:lumMod val="100000"/>
              </a:schemeClr>
            </a:gs>
          </a:gsLst>
          <a:lin ang="5400000" scaled="0"/>
        </a:gradFill>
        <a:ln w="9525" cap="flat" cmpd="sng" algn="ctr">
          <a:solidFill>
            <a:schemeClr val="accent5">
              <a:hueOff val="2840696"/>
              <a:satOff val="-18805"/>
              <a:lumOff val="-3268"/>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0832" tIns="100458" rIns="70832" bIns="100458" numCol="1" spcCol="1270" anchor="ctr" anchorCtr="0">
          <a:noAutofit/>
        </a:bodyPr>
        <a:lstStyle/>
        <a:p>
          <a:pPr marL="0" lvl="0" indent="0" algn="ctr" defTabSz="1111250">
            <a:lnSpc>
              <a:spcPct val="90000"/>
            </a:lnSpc>
            <a:spcBef>
              <a:spcPct val="0"/>
            </a:spcBef>
            <a:spcAft>
              <a:spcPct val="35000"/>
            </a:spcAft>
            <a:buNone/>
          </a:pPr>
          <a:r>
            <a:rPr lang="en-US" sz="2500" kern="1200" dirty="0"/>
            <a:t>Improve</a:t>
          </a:r>
        </a:p>
      </dsp:txBody>
      <dsp:txXfrm>
        <a:off x="0" y="2158022"/>
        <a:ext cx="1338549" cy="1017008"/>
      </dsp:txXfrm>
    </dsp:sp>
    <dsp:sp modelId="{E4398A7D-4560-A744-9C9B-46A81B4519D2}">
      <dsp:nvSpPr>
        <dsp:cNvPr id="0" name=""/>
        <dsp:cNvSpPr/>
      </dsp:nvSpPr>
      <dsp:spPr>
        <a:xfrm>
          <a:off x="1338549" y="3236051"/>
          <a:ext cx="5354198" cy="1017008"/>
        </a:xfrm>
        <a:prstGeom prst="rect">
          <a:avLst/>
        </a:prstGeom>
        <a:solidFill>
          <a:schemeClr val="accent5">
            <a:tint val="40000"/>
            <a:alpha val="90000"/>
            <a:hueOff val="5142387"/>
            <a:satOff val="-30847"/>
            <a:lumOff val="-2180"/>
            <a:alphaOff val="0"/>
          </a:schemeClr>
        </a:solidFill>
        <a:ln w="9525" cap="flat" cmpd="sng" algn="ctr">
          <a:solidFill>
            <a:schemeClr val="accent5">
              <a:tint val="40000"/>
              <a:alpha val="90000"/>
              <a:hueOff val="5142387"/>
              <a:satOff val="-30847"/>
              <a:lumOff val="-218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3886" tIns="258320" rIns="103886" bIns="258320" numCol="1" spcCol="1270" anchor="ctr" anchorCtr="0">
          <a:noAutofit/>
        </a:bodyPr>
        <a:lstStyle/>
        <a:p>
          <a:pPr marL="0" lvl="0" indent="0" algn="l" defTabSz="889000">
            <a:lnSpc>
              <a:spcPct val="90000"/>
            </a:lnSpc>
            <a:spcBef>
              <a:spcPct val="0"/>
            </a:spcBef>
            <a:spcAft>
              <a:spcPct val="35000"/>
            </a:spcAft>
            <a:buNone/>
          </a:pPr>
          <a:r>
            <a:rPr lang="en-US" sz="2000" kern="1200" dirty="0"/>
            <a:t>Consider what updates to your teaching and policies might make sense</a:t>
          </a:r>
        </a:p>
      </dsp:txBody>
      <dsp:txXfrm>
        <a:off x="1338549" y="3236051"/>
        <a:ext cx="5354198" cy="1017008"/>
      </dsp:txXfrm>
    </dsp:sp>
    <dsp:sp modelId="{FA6F8F08-BDAC-BE4D-8DA4-6434A50000FF}">
      <dsp:nvSpPr>
        <dsp:cNvPr id="0" name=""/>
        <dsp:cNvSpPr/>
      </dsp:nvSpPr>
      <dsp:spPr>
        <a:xfrm>
          <a:off x="0" y="3236051"/>
          <a:ext cx="1338549" cy="1017008"/>
        </a:xfrm>
        <a:prstGeom prst="rect">
          <a:avLst/>
        </a:prstGeom>
        <a:gradFill rotWithShape="0">
          <a:gsLst>
            <a:gs pos="0">
              <a:schemeClr val="accent5">
                <a:hueOff val="4261045"/>
                <a:satOff val="-28207"/>
                <a:lumOff val="-4902"/>
                <a:alphaOff val="0"/>
                <a:tint val="94000"/>
                <a:satMod val="105000"/>
                <a:lumMod val="102000"/>
              </a:schemeClr>
            </a:gs>
            <a:gs pos="100000">
              <a:schemeClr val="accent5">
                <a:hueOff val="4261045"/>
                <a:satOff val="-28207"/>
                <a:lumOff val="-4902"/>
                <a:alphaOff val="0"/>
                <a:shade val="74000"/>
                <a:satMod val="128000"/>
                <a:lumMod val="100000"/>
              </a:schemeClr>
            </a:gs>
          </a:gsLst>
          <a:lin ang="5400000" scaled="0"/>
        </a:gradFill>
        <a:ln w="9525" cap="flat" cmpd="sng" algn="ctr">
          <a:solidFill>
            <a:schemeClr val="accent5">
              <a:hueOff val="4261045"/>
              <a:satOff val="-28207"/>
              <a:lumOff val="-4902"/>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0832" tIns="100458" rIns="70832" bIns="100458" numCol="1" spcCol="1270" anchor="ctr" anchorCtr="0">
          <a:noAutofit/>
        </a:bodyPr>
        <a:lstStyle/>
        <a:p>
          <a:pPr marL="0" lvl="0" indent="0" algn="ctr" defTabSz="1111250">
            <a:lnSpc>
              <a:spcPct val="90000"/>
            </a:lnSpc>
            <a:spcBef>
              <a:spcPct val="0"/>
            </a:spcBef>
            <a:spcAft>
              <a:spcPct val="35000"/>
            </a:spcAft>
            <a:buNone/>
          </a:pPr>
          <a:r>
            <a:rPr lang="en-US" sz="2500" kern="1200" dirty="0"/>
            <a:t>Update</a:t>
          </a:r>
        </a:p>
      </dsp:txBody>
      <dsp:txXfrm>
        <a:off x="0" y="3236051"/>
        <a:ext cx="1338549" cy="10170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8BEE86-B844-4642-9256-E57387291FEB}">
      <dsp:nvSpPr>
        <dsp:cNvPr id="0" name=""/>
        <dsp:cNvSpPr/>
      </dsp:nvSpPr>
      <dsp:spPr>
        <a:xfrm>
          <a:off x="0" y="0"/>
          <a:ext cx="6676481" cy="0"/>
        </a:xfrm>
        <a:prstGeom prst="line">
          <a:avLst/>
        </a:prstGeom>
        <a:gradFill rotWithShape="0">
          <a:gsLst>
            <a:gs pos="0">
              <a:schemeClr val="accent5">
                <a:hueOff val="0"/>
                <a:satOff val="0"/>
                <a:lumOff val="0"/>
                <a:alphaOff val="0"/>
                <a:tint val="94000"/>
                <a:satMod val="105000"/>
                <a:lumMod val="102000"/>
              </a:schemeClr>
            </a:gs>
            <a:gs pos="100000">
              <a:schemeClr val="accent5">
                <a:hueOff val="0"/>
                <a:satOff val="0"/>
                <a:lumOff val="0"/>
                <a:alphaOff val="0"/>
                <a:shade val="74000"/>
                <a:satMod val="128000"/>
                <a:lumMod val="100000"/>
              </a:schemeClr>
            </a:gs>
          </a:gsLst>
          <a:lin ang="5400000" scaled="0"/>
        </a:gradFill>
        <a:ln w="9525"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3822DFA8-6FD1-DD4B-8710-DB50363CF2D4}">
      <dsp:nvSpPr>
        <dsp:cNvPr id="0" name=""/>
        <dsp:cNvSpPr/>
      </dsp:nvSpPr>
      <dsp:spPr>
        <a:xfrm>
          <a:off x="0" y="0"/>
          <a:ext cx="6676481" cy="2537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dirty="0"/>
            <a:t>Course Policy. </a:t>
          </a:r>
          <a:r>
            <a:rPr lang="en-US" sz="3000" kern="1200" dirty="0"/>
            <a:t>Begin by talking with students about your expectations. How will you treat AI use? What do you expect and why? Invite students to help create your AI policy and discuss options. Include an explicit policy in your syllabus</a:t>
          </a:r>
        </a:p>
      </dsp:txBody>
      <dsp:txXfrm>
        <a:off x="0" y="0"/>
        <a:ext cx="6676481" cy="2537673"/>
      </dsp:txXfrm>
    </dsp:sp>
    <dsp:sp modelId="{3F19A997-887C-FD44-B0A2-3C26505EA7BC}">
      <dsp:nvSpPr>
        <dsp:cNvPr id="0" name=""/>
        <dsp:cNvSpPr/>
      </dsp:nvSpPr>
      <dsp:spPr>
        <a:xfrm>
          <a:off x="0" y="2537673"/>
          <a:ext cx="6676481" cy="0"/>
        </a:xfrm>
        <a:prstGeom prst="line">
          <a:avLst/>
        </a:prstGeom>
        <a:gradFill rotWithShape="0">
          <a:gsLst>
            <a:gs pos="0">
              <a:schemeClr val="accent5">
                <a:hueOff val="4261045"/>
                <a:satOff val="-28207"/>
                <a:lumOff val="-4902"/>
                <a:alphaOff val="0"/>
                <a:tint val="94000"/>
                <a:satMod val="105000"/>
                <a:lumMod val="102000"/>
              </a:schemeClr>
            </a:gs>
            <a:gs pos="100000">
              <a:schemeClr val="accent5">
                <a:hueOff val="4261045"/>
                <a:satOff val="-28207"/>
                <a:lumOff val="-4902"/>
                <a:alphaOff val="0"/>
                <a:shade val="74000"/>
                <a:satMod val="128000"/>
                <a:lumMod val="100000"/>
              </a:schemeClr>
            </a:gs>
          </a:gsLst>
          <a:lin ang="5400000" scaled="0"/>
        </a:gradFill>
        <a:ln w="9525" cap="flat" cmpd="sng" algn="ctr">
          <a:solidFill>
            <a:schemeClr val="accent5">
              <a:hueOff val="4261045"/>
              <a:satOff val="-28207"/>
              <a:lumOff val="-4902"/>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17E2BFB8-997A-C943-92D0-3BC1FF39764A}">
      <dsp:nvSpPr>
        <dsp:cNvPr id="0" name=""/>
        <dsp:cNvSpPr/>
      </dsp:nvSpPr>
      <dsp:spPr>
        <a:xfrm>
          <a:off x="0" y="2537673"/>
          <a:ext cx="6676481" cy="2537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i="0" kern="1200" dirty="0"/>
            <a:t>Revised assignments</a:t>
          </a:r>
          <a:r>
            <a:rPr lang="en-US" sz="3000" b="0" i="0" kern="1200" dirty="0"/>
            <a:t>. Reflect on your writing prompts and course deliverables. Redesign or improve them so that ChatGPT can’t do them. Assign videos. Engage very recent texts. Emphasize personal reflection.</a:t>
          </a:r>
          <a:endParaRPr lang="en-US" sz="3000" kern="1200" dirty="0"/>
        </a:p>
      </dsp:txBody>
      <dsp:txXfrm>
        <a:off x="0" y="2537673"/>
        <a:ext cx="6676481" cy="25376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1F6FFD-CB57-7948-8E38-7D203ED76E57}">
      <dsp:nvSpPr>
        <dsp:cNvPr id="0" name=""/>
        <dsp:cNvSpPr/>
      </dsp:nvSpPr>
      <dsp:spPr>
        <a:xfrm>
          <a:off x="0" y="0"/>
          <a:ext cx="6676481" cy="0"/>
        </a:xfrm>
        <a:prstGeom prst="line">
          <a:avLst/>
        </a:prstGeom>
        <a:gradFill rotWithShape="0">
          <a:gsLst>
            <a:gs pos="0">
              <a:schemeClr val="accent5">
                <a:hueOff val="0"/>
                <a:satOff val="0"/>
                <a:lumOff val="0"/>
                <a:alphaOff val="0"/>
                <a:tint val="94000"/>
                <a:satMod val="105000"/>
                <a:lumMod val="102000"/>
              </a:schemeClr>
            </a:gs>
            <a:gs pos="100000">
              <a:schemeClr val="accent5">
                <a:hueOff val="0"/>
                <a:satOff val="0"/>
                <a:lumOff val="0"/>
                <a:alphaOff val="0"/>
                <a:shade val="74000"/>
                <a:satMod val="128000"/>
                <a:lumMod val="100000"/>
              </a:schemeClr>
            </a:gs>
          </a:gsLst>
          <a:lin ang="5400000" scaled="0"/>
        </a:gradFill>
        <a:ln w="9525"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96A331E7-6F46-A74E-9BE6-F38330FB9055}">
      <dsp:nvSpPr>
        <dsp:cNvPr id="0" name=""/>
        <dsp:cNvSpPr/>
      </dsp:nvSpPr>
      <dsp:spPr>
        <a:xfrm>
          <a:off x="0" y="0"/>
          <a:ext cx="6676481" cy="2537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1" i="0" kern="1200" dirty="0"/>
            <a:t>Process-based assignments</a:t>
          </a:r>
          <a:r>
            <a:rPr lang="en-US" sz="3100" b="0" i="0" kern="1200" dirty="0"/>
            <a:t>. Emphasize the writing process. Use formative assessment to get to know students. Collect writing samples. Ask students to use “Track Changes.” in their documents.</a:t>
          </a:r>
          <a:endParaRPr lang="en-US" sz="3100" kern="1200" dirty="0"/>
        </a:p>
      </dsp:txBody>
      <dsp:txXfrm>
        <a:off x="0" y="0"/>
        <a:ext cx="6676481" cy="2537673"/>
      </dsp:txXfrm>
    </dsp:sp>
    <dsp:sp modelId="{F0C2A45D-4BCA-304B-881D-410BA529C8E8}">
      <dsp:nvSpPr>
        <dsp:cNvPr id="0" name=""/>
        <dsp:cNvSpPr/>
      </dsp:nvSpPr>
      <dsp:spPr>
        <a:xfrm>
          <a:off x="0" y="2537673"/>
          <a:ext cx="6676481" cy="0"/>
        </a:xfrm>
        <a:prstGeom prst="line">
          <a:avLst/>
        </a:prstGeom>
        <a:gradFill rotWithShape="0">
          <a:gsLst>
            <a:gs pos="0">
              <a:schemeClr val="accent5">
                <a:hueOff val="4261045"/>
                <a:satOff val="-28207"/>
                <a:lumOff val="-4902"/>
                <a:alphaOff val="0"/>
                <a:tint val="94000"/>
                <a:satMod val="105000"/>
                <a:lumMod val="102000"/>
              </a:schemeClr>
            </a:gs>
            <a:gs pos="100000">
              <a:schemeClr val="accent5">
                <a:hueOff val="4261045"/>
                <a:satOff val="-28207"/>
                <a:lumOff val="-4902"/>
                <a:alphaOff val="0"/>
                <a:shade val="74000"/>
                <a:satMod val="128000"/>
                <a:lumMod val="100000"/>
              </a:schemeClr>
            </a:gs>
          </a:gsLst>
          <a:lin ang="5400000" scaled="0"/>
        </a:gradFill>
        <a:ln w="9525" cap="flat" cmpd="sng" algn="ctr">
          <a:solidFill>
            <a:schemeClr val="accent5">
              <a:hueOff val="4261045"/>
              <a:satOff val="-28207"/>
              <a:lumOff val="-4902"/>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45E6F94D-65D8-CE45-B282-3EDA3632527C}">
      <dsp:nvSpPr>
        <dsp:cNvPr id="0" name=""/>
        <dsp:cNvSpPr/>
      </dsp:nvSpPr>
      <dsp:spPr>
        <a:xfrm>
          <a:off x="0" y="2537673"/>
          <a:ext cx="6676481" cy="2537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1" i="0" kern="1200" dirty="0"/>
            <a:t>Flipped classroom</a:t>
          </a:r>
          <a:r>
            <a:rPr lang="en-US" sz="3100" b="0" i="0" kern="1200" dirty="0"/>
            <a:t>. Require students to work on writing assignments and other course deliverables in class.</a:t>
          </a:r>
          <a:endParaRPr lang="en-US" sz="3100" kern="1200" dirty="0"/>
        </a:p>
      </dsp:txBody>
      <dsp:txXfrm>
        <a:off x="0" y="2537673"/>
        <a:ext cx="6676481" cy="25376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42CF0D-EFE3-A840-B44A-B83B1AB07873}">
      <dsp:nvSpPr>
        <dsp:cNvPr id="0" name=""/>
        <dsp:cNvSpPr/>
      </dsp:nvSpPr>
      <dsp:spPr>
        <a:xfrm>
          <a:off x="0" y="2307"/>
          <a:ext cx="574977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2C19D6-1D61-B44B-97B0-7CE785755036}">
      <dsp:nvSpPr>
        <dsp:cNvPr id="0" name=""/>
        <dsp:cNvSpPr/>
      </dsp:nvSpPr>
      <dsp:spPr>
        <a:xfrm>
          <a:off x="0" y="2307"/>
          <a:ext cx="5749773" cy="786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0" i="0" u="sng" kern="1200" dirty="0">
              <a:hlinkClick xmlns:r="http://schemas.openxmlformats.org/officeDocument/2006/relationships" r:id="rId1"/>
            </a:rPr>
            <a:t>Turnitin</a:t>
          </a:r>
          <a:endParaRPr lang="en-US" sz="3600" kern="1200" dirty="0"/>
        </a:p>
      </dsp:txBody>
      <dsp:txXfrm>
        <a:off x="0" y="2307"/>
        <a:ext cx="5749773" cy="786771"/>
      </dsp:txXfrm>
    </dsp:sp>
    <dsp:sp modelId="{87831147-9133-354E-BE05-B3E54EE830CA}">
      <dsp:nvSpPr>
        <dsp:cNvPr id="0" name=""/>
        <dsp:cNvSpPr/>
      </dsp:nvSpPr>
      <dsp:spPr>
        <a:xfrm>
          <a:off x="0" y="789079"/>
          <a:ext cx="574977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3E3607-A296-FE49-BCDB-46ABDEAB3ACC}">
      <dsp:nvSpPr>
        <dsp:cNvPr id="0" name=""/>
        <dsp:cNvSpPr/>
      </dsp:nvSpPr>
      <dsp:spPr>
        <a:xfrm>
          <a:off x="0" y="789079"/>
          <a:ext cx="5749773" cy="786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0" i="0" u="sng" kern="1200">
              <a:hlinkClick xmlns:r="http://schemas.openxmlformats.org/officeDocument/2006/relationships" r:id="rId2"/>
            </a:rPr>
            <a:t>GPTZero</a:t>
          </a:r>
          <a:endParaRPr lang="en-US" sz="3600" kern="1200"/>
        </a:p>
      </dsp:txBody>
      <dsp:txXfrm>
        <a:off x="0" y="789079"/>
        <a:ext cx="5749773" cy="786771"/>
      </dsp:txXfrm>
    </dsp:sp>
    <dsp:sp modelId="{88067FD8-10FB-E443-BEFA-CD257662A28E}">
      <dsp:nvSpPr>
        <dsp:cNvPr id="0" name=""/>
        <dsp:cNvSpPr/>
      </dsp:nvSpPr>
      <dsp:spPr>
        <a:xfrm>
          <a:off x="0" y="1575851"/>
          <a:ext cx="574977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56B2D1-5370-8E45-A450-83BE5A9F4544}">
      <dsp:nvSpPr>
        <dsp:cNvPr id="0" name=""/>
        <dsp:cNvSpPr/>
      </dsp:nvSpPr>
      <dsp:spPr>
        <a:xfrm>
          <a:off x="0" y="1575851"/>
          <a:ext cx="5749773" cy="786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0" i="0" u="sng" kern="1200">
              <a:hlinkClick xmlns:r="http://schemas.openxmlformats.org/officeDocument/2006/relationships" r:id="rId3"/>
            </a:rPr>
            <a:t>Copyleaks</a:t>
          </a:r>
          <a:endParaRPr lang="en-US" sz="3600" kern="1200"/>
        </a:p>
      </dsp:txBody>
      <dsp:txXfrm>
        <a:off x="0" y="1575851"/>
        <a:ext cx="5749773" cy="786771"/>
      </dsp:txXfrm>
    </dsp:sp>
    <dsp:sp modelId="{BCCB57EC-2CB9-C74E-A98A-B98089B5BD2A}">
      <dsp:nvSpPr>
        <dsp:cNvPr id="0" name=""/>
        <dsp:cNvSpPr/>
      </dsp:nvSpPr>
      <dsp:spPr>
        <a:xfrm>
          <a:off x="0" y="2362622"/>
          <a:ext cx="574977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F5DF0A-E415-4649-B921-D2E0D753D2F3}">
      <dsp:nvSpPr>
        <dsp:cNvPr id="0" name=""/>
        <dsp:cNvSpPr/>
      </dsp:nvSpPr>
      <dsp:spPr>
        <a:xfrm>
          <a:off x="0" y="2362623"/>
          <a:ext cx="5749773" cy="786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0" i="0" u="sng" kern="1200">
              <a:hlinkClick xmlns:r="http://schemas.openxmlformats.org/officeDocument/2006/relationships" r:id="rId4"/>
            </a:rPr>
            <a:t>AI Text Classifier</a:t>
          </a:r>
          <a:r>
            <a:rPr lang="en-US" sz="3600" b="0" i="0" kern="1200"/>
            <a:t> (by OpenAI)</a:t>
          </a:r>
          <a:endParaRPr lang="en-US" sz="3600" kern="1200"/>
        </a:p>
      </dsp:txBody>
      <dsp:txXfrm>
        <a:off x="0" y="2362623"/>
        <a:ext cx="5749773" cy="786771"/>
      </dsp:txXfrm>
    </dsp:sp>
    <dsp:sp modelId="{A276DD46-F7F1-1F4C-AB3B-FAC4F61DDA98}">
      <dsp:nvSpPr>
        <dsp:cNvPr id="0" name=""/>
        <dsp:cNvSpPr/>
      </dsp:nvSpPr>
      <dsp:spPr>
        <a:xfrm>
          <a:off x="0" y="3149394"/>
          <a:ext cx="574977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E13FC3-5B08-4643-8115-E0F8B7681816}">
      <dsp:nvSpPr>
        <dsp:cNvPr id="0" name=""/>
        <dsp:cNvSpPr/>
      </dsp:nvSpPr>
      <dsp:spPr>
        <a:xfrm>
          <a:off x="0" y="3149394"/>
          <a:ext cx="5749773" cy="786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0" i="0" u="sng" kern="1200">
              <a:hlinkClick xmlns:r="http://schemas.openxmlformats.org/officeDocument/2006/relationships" r:id="rId5"/>
            </a:rPr>
            <a:t>Originality.ai</a:t>
          </a:r>
          <a:endParaRPr lang="en-US" sz="3600" kern="1200"/>
        </a:p>
      </dsp:txBody>
      <dsp:txXfrm>
        <a:off x="0" y="3149394"/>
        <a:ext cx="5749773" cy="786771"/>
      </dsp:txXfrm>
    </dsp:sp>
    <dsp:sp modelId="{7A48DADD-56D1-6640-8536-28B31F254590}">
      <dsp:nvSpPr>
        <dsp:cNvPr id="0" name=""/>
        <dsp:cNvSpPr/>
      </dsp:nvSpPr>
      <dsp:spPr>
        <a:xfrm>
          <a:off x="0" y="3936166"/>
          <a:ext cx="574977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1DD83B-68C1-DB4B-A4B8-FFAD6C78902E}">
      <dsp:nvSpPr>
        <dsp:cNvPr id="0" name=""/>
        <dsp:cNvSpPr/>
      </dsp:nvSpPr>
      <dsp:spPr>
        <a:xfrm>
          <a:off x="0" y="3936166"/>
          <a:ext cx="5749773" cy="786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0" i="0" kern="1200"/>
            <a:t>Others</a:t>
          </a:r>
          <a:endParaRPr lang="en-US" sz="3600" kern="1200"/>
        </a:p>
      </dsp:txBody>
      <dsp:txXfrm>
        <a:off x="0" y="3936166"/>
        <a:ext cx="5749773" cy="78677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4947B-D8FF-CF4C-8E33-F36094E329E9}" type="datetimeFigureOut">
              <a:rPr lang="en-US" smtClean="0"/>
              <a:t>4/12/23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05FFBC-BDCA-9649-A8EF-2767705F64D1}" type="slidenum">
              <a:rPr lang="en-US" smtClean="0"/>
              <a:t>‹#›</a:t>
            </a:fld>
            <a:endParaRPr lang="en-US"/>
          </a:p>
        </p:txBody>
      </p:sp>
    </p:spTree>
    <p:extLst>
      <p:ext uri="{BB962C8B-B14F-4D97-AF65-F5344CB8AC3E}">
        <p14:creationId xmlns:p14="http://schemas.microsoft.com/office/powerpoint/2010/main" val="394707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Racheal</a:t>
            </a:r>
          </a:p>
        </p:txBody>
      </p:sp>
      <p:sp>
        <p:nvSpPr>
          <p:cNvPr id="4" name="Slide Number Placeholder 3"/>
          <p:cNvSpPr>
            <a:spLocks noGrp="1"/>
          </p:cNvSpPr>
          <p:nvPr>
            <p:ph type="sldNum" sz="quarter" idx="5"/>
          </p:nvPr>
        </p:nvSpPr>
        <p:spPr/>
        <p:txBody>
          <a:bodyPr/>
          <a:lstStyle/>
          <a:p>
            <a:fld id="{3505FFBC-BDCA-9649-A8EF-2767705F64D1}" type="slidenum">
              <a:rPr lang="en-US" smtClean="0"/>
              <a:t>2</a:t>
            </a:fld>
            <a:endParaRPr lang="en-US"/>
          </a:p>
        </p:txBody>
      </p:sp>
    </p:spTree>
    <p:extLst>
      <p:ext uri="{BB962C8B-B14F-4D97-AF65-F5344CB8AC3E}">
        <p14:creationId xmlns:p14="http://schemas.microsoft.com/office/powerpoint/2010/main" val="2777293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Racheal</a:t>
            </a:r>
          </a:p>
        </p:txBody>
      </p:sp>
      <p:sp>
        <p:nvSpPr>
          <p:cNvPr id="4" name="Slide Number Placeholder 3"/>
          <p:cNvSpPr>
            <a:spLocks noGrp="1"/>
          </p:cNvSpPr>
          <p:nvPr>
            <p:ph type="sldNum" sz="quarter" idx="5"/>
          </p:nvPr>
        </p:nvSpPr>
        <p:spPr/>
        <p:txBody>
          <a:bodyPr/>
          <a:lstStyle/>
          <a:p>
            <a:fld id="{3505FFBC-BDCA-9649-A8EF-2767705F64D1}" type="slidenum">
              <a:rPr lang="en-US" smtClean="0"/>
              <a:t>3</a:t>
            </a:fld>
            <a:endParaRPr lang="en-US"/>
          </a:p>
        </p:txBody>
      </p:sp>
    </p:spTree>
    <p:extLst>
      <p:ext uri="{BB962C8B-B14F-4D97-AF65-F5344CB8AC3E}">
        <p14:creationId xmlns:p14="http://schemas.microsoft.com/office/powerpoint/2010/main" val="2580483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Chilton</a:t>
            </a:r>
          </a:p>
        </p:txBody>
      </p:sp>
      <p:sp>
        <p:nvSpPr>
          <p:cNvPr id="4" name="Slide Number Placeholder 3"/>
          <p:cNvSpPr>
            <a:spLocks noGrp="1"/>
          </p:cNvSpPr>
          <p:nvPr>
            <p:ph type="sldNum" sz="quarter" idx="5"/>
          </p:nvPr>
        </p:nvSpPr>
        <p:spPr/>
        <p:txBody>
          <a:bodyPr/>
          <a:lstStyle/>
          <a:p>
            <a:fld id="{3505FFBC-BDCA-9649-A8EF-2767705F64D1}" type="slidenum">
              <a:rPr lang="en-US" smtClean="0"/>
              <a:t>4</a:t>
            </a:fld>
            <a:endParaRPr lang="en-US"/>
          </a:p>
        </p:txBody>
      </p:sp>
    </p:spTree>
    <p:extLst>
      <p:ext uri="{BB962C8B-B14F-4D97-AF65-F5344CB8AC3E}">
        <p14:creationId xmlns:p14="http://schemas.microsoft.com/office/powerpoint/2010/main" val="3568570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Chilton</a:t>
            </a:r>
          </a:p>
        </p:txBody>
      </p:sp>
      <p:sp>
        <p:nvSpPr>
          <p:cNvPr id="4" name="Slide Number Placeholder 3"/>
          <p:cNvSpPr>
            <a:spLocks noGrp="1"/>
          </p:cNvSpPr>
          <p:nvPr>
            <p:ph type="sldNum" sz="quarter" idx="5"/>
          </p:nvPr>
        </p:nvSpPr>
        <p:spPr/>
        <p:txBody>
          <a:bodyPr/>
          <a:lstStyle/>
          <a:p>
            <a:fld id="{3505FFBC-BDCA-9649-A8EF-2767705F64D1}" type="slidenum">
              <a:rPr lang="en-US" smtClean="0"/>
              <a:t>5</a:t>
            </a:fld>
            <a:endParaRPr lang="en-US"/>
          </a:p>
        </p:txBody>
      </p:sp>
    </p:spTree>
    <p:extLst>
      <p:ext uri="{BB962C8B-B14F-4D97-AF65-F5344CB8AC3E}">
        <p14:creationId xmlns:p14="http://schemas.microsoft.com/office/powerpoint/2010/main" val="979408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Chilton</a:t>
            </a:r>
          </a:p>
        </p:txBody>
      </p:sp>
      <p:sp>
        <p:nvSpPr>
          <p:cNvPr id="4" name="Slide Number Placeholder 3"/>
          <p:cNvSpPr>
            <a:spLocks noGrp="1"/>
          </p:cNvSpPr>
          <p:nvPr>
            <p:ph type="sldNum" sz="quarter" idx="5"/>
          </p:nvPr>
        </p:nvSpPr>
        <p:spPr/>
        <p:txBody>
          <a:bodyPr/>
          <a:lstStyle/>
          <a:p>
            <a:fld id="{3505FFBC-BDCA-9649-A8EF-2767705F64D1}" type="slidenum">
              <a:rPr lang="en-US" smtClean="0"/>
              <a:t>6</a:t>
            </a:fld>
            <a:endParaRPr lang="en-US"/>
          </a:p>
        </p:txBody>
      </p:sp>
    </p:spTree>
    <p:extLst>
      <p:ext uri="{BB962C8B-B14F-4D97-AF65-F5344CB8AC3E}">
        <p14:creationId xmlns:p14="http://schemas.microsoft.com/office/powerpoint/2010/main" val="1150063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Racheal (opposition by ignoring won’t be possible, adopting without preserving room for things like the writing process might not serve students, so, we’re thinking in the TLTC about how to both preserve space for traditionally valued activities, like writing as thinking, and how to incorporate AI so that we’re teaching students how to engage with these tools</a:t>
            </a:r>
          </a:p>
        </p:txBody>
      </p:sp>
      <p:sp>
        <p:nvSpPr>
          <p:cNvPr id="4" name="Slide Number Placeholder 3"/>
          <p:cNvSpPr>
            <a:spLocks noGrp="1"/>
          </p:cNvSpPr>
          <p:nvPr>
            <p:ph type="sldNum" sz="quarter" idx="5"/>
          </p:nvPr>
        </p:nvSpPr>
        <p:spPr/>
        <p:txBody>
          <a:bodyPr/>
          <a:lstStyle/>
          <a:p>
            <a:fld id="{3505FFBC-BDCA-9649-A8EF-2767705F64D1}" type="slidenum">
              <a:rPr lang="en-US" smtClean="0"/>
              <a:t>7</a:t>
            </a:fld>
            <a:endParaRPr lang="en-US"/>
          </a:p>
        </p:txBody>
      </p:sp>
    </p:spTree>
    <p:extLst>
      <p:ext uri="{BB962C8B-B14F-4D97-AF65-F5344CB8AC3E}">
        <p14:creationId xmlns:p14="http://schemas.microsoft.com/office/powerpoint/2010/main" val="1858146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Racheal</a:t>
            </a:r>
          </a:p>
        </p:txBody>
      </p:sp>
      <p:sp>
        <p:nvSpPr>
          <p:cNvPr id="4" name="Slide Number Placeholder 3"/>
          <p:cNvSpPr>
            <a:spLocks noGrp="1"/>
          </p:cNvSpPr>
          <p:nvPr>
            <p:ph type="sldNum" sz="quarter" idx="5"/>
          </p:nvPr>
        </p:nvSpPr>
        <p:spPr/>
        <p:txBody>
          <a:bodyPr/>
          <a:lstStyle/>
          <a:p>
            <a:fld id="{3505FFBC-BDCA-9649-A8EF-2767705F64D1}" type="slidenum">
              <a:rPr lang="en-US" smtClean="0"/>
              <a:t>8</a:t>
            </a:fld>
            <a:endParaRPr lang="en-US"/>
          </a:p>
        </p:txBody>
      </p:sp>
    </p:spTree>
    <p:extLst>
      <p:ext uri="{BB962C8B-B14F-4D97-AF65-F5344CB8AC3E}">
        <p14:creationId xmlns:p14="http://schemas.microsoft.com/office/powerpoint/2010/main" val="3611537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Racheal</a:t>
            </a:r>
          </a:p>
        </p:txBody>
      </p:sp>
      <p:sp>
        <p:nvSpPr>
          <p:cNvPr id="4" name="Slide Number Placeholder 3"/>
          <p:cNvSpPr>
            <a:spLocks noGrp="1"/>
          </p:cNvSpPr>
          <p:nvPr>
            <p:ph type="sldNum" sz="quarter" idx="5"/>
          </p:nvPr>
        </p:nvSpPr>
        <p:spPr/>
        <p:txBody>
          <a:bodyPr/>
          <a:lstStyle/>
          <a:p>
            <a:fld id="{3505FFBC-BDCA-9649-A8EF-2767705F64D1}" type="slidenum">
              <a:rPr lang="en-US" smtClean="0"/>
              <a:t>9</a:t>
            </a:fld>
            <a:endParaRPr lang="en-US"/>
          </a:p>
        </p:txBody>
      </p:sp>
    </p:spTree>
    <p:extLst>
      <p:ext uri="{BB962C8B-B14F-4D97-AF65-F5344CB8AC3E}">
        <p14:creationId xmlns:p14="http://schemas.microsoft.com/office/powerpoint/2010/main" val="411421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Chilton</a:t>
            </a:r>
          </a:p>
        </p:txBody>
      </p:sp>
      <p:sp>
        <p:nvSpPr>
          <p:cNvPr id="4" name="Slide Number Placeholder 3"/>
          <p:cNvSpPr>
            <a:spLocks noGrp="1"/>
          </p:cNvSpPr>
          <p:nvPr>
            <p:ph type="sldNum" sz="quarter" idx="5"/>
          </p:nvPr>
        </p:nvSpPr>
        <p:spPr/>
        <p:txBody>
          <a:bodyPr/>
          <a:lstStyle/>
          <a:p>
            <a:fld id="{3505FFBC-BDCA-9649-A8EF-2767705F64D1}" type="slidenum">
              <a:rPr lang="en-US" smtClean="0"/>
              <a:t>10</a:t>
            </a:fld>
            <a:endParaRPr lang="en-US"/>
          </a:p>
        </p:txBody>
      </p:sp>
    </p:spTree>
    <p:extLst>
      <p:ext uri="{BB962C8B-B14F-4D97-AF65-F5344CB8AC3E}">
        <p14:creationId xmlns:p14="http://schemas.microsoft.com/office/powerpoint/2010/main" val="1652199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Chilton</a:t>
            </a:r>
          </a:p>
        </p:txBody>
      </p:sp>
      <p:sp>
        <p:nvSpPr>
          <p:cNvPr id="4" name="Slide Number Placeholder 3"/>
          <p:cNvSpPr>
            <a:spLocks noGrp="1"/>
          </p:cNvSpPr>
          <p:nvPr>
            <p:ph type="sldNum" sz="quarter" idx="5"/>
          </p:nvPr>
        </p:nvSpPr>
        <p:spPr/>
        <p:txBody>
          <a:bodyPr/>
          <a:lstStyle/>
          <a:p>
            <a:fld id="{3505FFBC-BDCA-9649-A8EF-2767705F64D1}" type="slidenum">
              <a:rPr lang="en-US" smtClean="0"/>
              <a:t>11</a:t>
            </a:fld>
            <a:endParaRPr lang="en-US"/>
          </a:p>
        </p:txBody>
      </p:sp>
    </p:spTree>
    <p:extLst>
      <p:ext uri="{BB962C8B-B14F-4D97-AF65-F5344CB8AC3E}">
        <p14:creationId xmlns:p14="http://schemas.microsoft.com/office/powerpoint/2010/main" val="2097039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Chilton and Racheal and audience</a:t>
            </a:r>
          </a:p>
        </p:txBody>
      </p:sp>
      <p:sp>
        <p:nvSpPr>
          <p:cNvPr id="4" name="Slide Number Placeholder 3"/>
          <p:cNvSpPr>
            <a:spLocks noGrp="1"/>
          </p:cNvSpPr>
          <p:nvPr>
            <p:ph type="sldNum" sz="quarter" idx="5"/>
          </p:nvPr>
        </p:nvSpPr>
        <p:spPr/>
        <p:txBody>
          <a:bodyPr/>
          <a:lstStyle/>
          <a:p>
            <a:fld id="{3505FFBC-BDCA-9649-A8EF-2767705F64D1}" type="slidenum">
              <a:rPr lang="en-US" smtClean="0"/>
              <a:t>12</a:t>
            </a:fld>
            <a:endParaRPr lang="en-US"/>
          </a:p>
        </p:txBody>
      </p:sp>
    </p:spTree>
    <p:extLst>
      <p:ext uri="{BB962C8B-B14F-4D97-AF65-F5344CB8AC3E}">
        <p14:creationId xmlns:p14="http://schemas.microsoft.com/office/powerpoint/2010/main" val="3938096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05FFBC-BDCA-9649-A8EF-2767705F64D1}" type="slidenum">
              <a:rPr lang="en-US" smtClean="0"/>
              <a:t>13</a:t>
            </a:fld>
            <a:endParaRPr lang="en-US"/>
          </a:p>
        </p:txBody>
      </p:sp>
    </p:spTree>
    <p:extLst>
      <p:ext uri="{BB962C8B-B14F-4D97-AF65-F5344CB8AC3E}">
        <p14:creationId xmlns:p14="http://schemas.microsoft.com/office/powerpoint/2010/main" val="3515308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Racheal</a:t>
            </a:r>
          </a:p>
        </p:txBody>
      </p:sp>
      <p:sp>
        <p:nvSpPr>
          <p:cNvPr id="4" name="Slide Number Placeholder 3"/>
          <p:cNvSpPr>
            <a:spLocks noGrp="1"/>
          </p:cNvSpPr>
          <p:nvPr>
            <p:ph type="sldNum" sz="quarter" idx="5"/>
          </p:nvPr>
        </p:nvSpPr>
        <p:spPr/>
        <p:txBody>
          <a:bodyPr/>
          <a:lstStyle/>
          <a:p>
            <a:fld id="{3505FFBC-BDCA-9649-A8EF-2767705F64D1}" type="slidenum">
              <a:rPr lang="en-US" smtClean="0"/>
              <a:t>14</a:t>
            </a:fld>
            <a:endParaRPr lang="en-US"/>
          </a:p>
        </p:txBody>
      </p:sp>
    </p:spTree>
    <p:extLst>
      <p:ext uri="{BB962C8B-B14F-4D97-AF65-F5344CB8AC3E}">
        <p14:creationId xmlns:p14="http://schemas.microsoft.com/office/powerpoint/2010/main" val="17563861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Chilton</a:t>
            </a:r>
          </a:p>
        </p:txBody>
      </p:sp>
      <p:sp>
        <p:nvSpPr>
          <p:cNvPr id="4" name="Slide Number Placeholder 3"/>
          <p:cNvSpPr>
            <a:spLocks noGrp="1"/>
          </p:cNvSpPr>
          <p:nvPr>
            <p:ph type="sldNum" sz="quarter" idx="5"/>
          </p:nvPr>
        </p:nvSpPr>
        <p:spPr/>
        <p:txBody>
          <a:bodyPr/>
          <a:lstStyle/>
          <a:p>
            <a:fld id="{3505FFBC-BDCA-9649-A8EF-2767705F64D1}" type="slidenum">
              <a:rPr lang="en-US" smtClean="0"/>
              <a:t>15</a:t>
            </a:fld>
            <a:endParaRPr lang="en-US"/>
          </a:p>
        </p:txBody>
      </p:sp>
    </p:spTree>
    <p:extLst>
      <p:ext uri="{BB962C8B-B14F-4D97-AF65-F5344CB8AC3E}">
        <p14:creationId xmlns:p14="http://schemas.microsoft.com/office/powerpoint/2010/main" val="3412050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Racheal</a:t>
            </a:r>
          </a:p>
        </p:txBody>
      </p:sp>
      <p:sp>
        <p:nvSpPr>
          <p:cNvPr id="4" name="Slide Number Placeholder 3"/>
          <p:cNvSpPr>
            <a:spLocks noGrp="1"/>
          </p:cNvSpPr>
          <p:nvPr>
            <p:ph type="sldNum" sz="quarter" idx="5"/>
          </p:nvPr>
        </p:nvSpPr>
        <p:spPr/>
        <p:txBody>
          <a:bodyPr/>
          <a:lstStyle/>
          <a:p>
            <a:fld id="{3505FFBC-BDCA-9649-A8EF-2767705F64D1}" type="slidenum">
              <a:rPr lang="en-US" smtClean="0"/>
              <a:t>16</a:t>
            </a:fld>
            <a:endParaRPr lang="en-US"/>
          </a:p>
        </p:txBody>
      </p:sp>
    </p:spTree>
    <p:extLst>
      <p:ext uri="{BB962C8B-B14F-4D97-AF65-F5344CB8AC3E}">
        <p14:creationId xmlns:p14="http://schemas.microsoft.com/office/powerpoint/2010/main" val="2877614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Chilton</a:t>
            </a:r>
          </a:p>
        </p:txBody>
      </p:sp>
      <p:sp>
        <p:nvSpPr>
          <p:cNvPr id="4" name="Slide Number Placeholder 3"/>
          <p:cNvSpPr>
            <a:spLocks noGrp="1"/>
          </p:cNvSpPr>
          <p:nvPr>
            <p:ph type="sldNum" sz="quarter" idx="5"/>
          </p:nvPr>
        </p:nvSpPr>
        <p:spPr/>
        <p:txBody>
          <a:bodyPr/>
          <a:lstStyle/>
          <a:p>
            <a:fld id="{3505FFBC-BDCA-9649-A8EF-2767705F64D1}" type="slidenum">
              <a:rPr lang="en-US" smtClean="0"/>
              <a:t>17</a:t>
            </a:fld>
            <a:endParaRPr lang="en-US"/>
          </a:p>
        </p:txBody>
      </p:sp>
    </p:spTree>
    <p:extLst>
      <p:ext uri="{BB962C8B-B14F-4D97-AF65-F5344CB8AC3E}">
        <p14:creationId xmlns:p14="http://schemas.microsoft.com/office/powerpoint/2010/main" val="2704271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Racheal</a:t>
            </a:r>
          </a:p>
        </p:txBody>
      </p:sp>
      <p:sp>
        <p:nvSpPr>
          <p:cNvPr id="4" name="Slide Number Placeholder 3"/>
          <p:cNvSpPr>
            <a:spLocks noGrp="1"/>
          </p:cNvSpPr>
          <p:nvPr>
            <p:ph type="sldNum" sz="quarter" idx="5"/>
          </p:nvPr>
        </p:nvSpPr>
        <p:spPr/>
        <p:txBody>
          <a:bodyPr/>
          <a:lstStyle/>
          <a:p>
            <a:fld id="{3505FFBC-BDCA-9649-A8EF-2767705F64D1}" type="slidenum">
              <a:rPr lang="en-US" smtClean="0"/>
              <a:t>18</a:t>
            </a:fld>
            <a:endParaRPr lang="en-US"/>
          </a:p>
        </p:txBody>
      </p:sp>
    </p:spTree>
    <p:extLst>
      <p:ext uri="{BB962C8B-B14F-4D97-AF65-F5344CB8AC3E}">
        <p14:creationId xmlns:p14="http://schemas.microsoft.com/office/powerpoint/2010/main" val="1383360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Racheal</a:t>
            </a:r>
          </a:p>
        </p:txBody>
      </p:sp>
      <p:sp>
        <p:nvSpPr>
          <p:cNvPr id="4" name="Slide Number Placeholder 3"/>
          <p:cNvSpPr>
            <a:spLocks noGrp="1"/>
          </p:cNvSpPr>
          <p:nvPr>
            <p:ph type="sldNum" sz="quarter" idx="5"/>
          </p:nvPr>
        </p:nvSpPr>
        <p:spPr/>
        <p:txBody>
          <a:bodyPr/>
          <a:lstStyle/>
          <a:p>
            <a:fld id="{3505FFBC-BDCA-9649-A8EF-2767705F64D1}" type="slidenum">
              <a:rPr lang="en-US" smtClean="0"/>
              <a:t>19</a:t>
            </a:fld>
            <a:endParaRPr lang="en-US"/>
          </a:p>
        </p:txBody>
      </p:sp>
    </p:spTree>
    <p:extLst>
      <p:ext uri="{BB962C8B-B14F-4D97-AF65-F5344CB8AC3E}">
        <p14:creationId xmlns:p14="http://schemas.microsoft.com/office/powerpoint/2010/main" val="33478704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1E351CED-465B-40B5-ADCE-957C918F227B}" type="datetimeFigureOut">
              <a:rPr lang="en-US" smtClean="0"/>
              <a:t>4/12/23</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826608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351CED-465B-40B5-ADCE-957C918F227B}" type="datetimeFigureOut">
              <a:rPr lang="en-US" smtClean="0"/>
              <a:t>4/12/23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740807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351CED-465B-40B5-ADCE-957C918F227B}" type="datetimeFigureOut">
              <a:rPr lang="en-US" smtClean="0"/>
              <a:t>4/12/23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494121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351CED-465B-40B5-ADCE-957C918F227B}" type="datetimeFigureOut">
              <a:rPr lang="en-US" smtClean="0"/>
              <a:t>4/12/23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718318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351CED-465B-40B5-ADCE-957C918F227B}" type="datetimeFigureOut">
              <a:rPr lang="en-US" smtClean="0"/>
              <a:t>4/12/23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853132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351CED-465B-40B5-ADCE-957C918F227B}" type="datetimeFigureOut">
              <a:rPr lang="en-US" smtClean="0"/>
              <a:t>4/12/23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65518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351CED-465B-40B5-ADCE-957C918F227B}" type="datetimeFigureOut">
              <a:rPr lang="en-US" smtClean="0"/>
              <a:t>4/12/23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4225793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351CED-465B-40B5-ADCE-957C918F227B}" type="datetimeFigureOut">
              <a:rPr lang="en-US" smtClean="0"/>
              <a:t>4/12/23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737273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351CED-465B-40B5-ADCE-957C918F227B}" type="datetimeFigureOut">
              <a:rPr lang="en-US" smtClean="0"/>
              <a:t>4/12/23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829552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351CED-465B-40B5-ADCE-957C918F227B}" type="datetimeFigureOut">
              <a:rPr lang="en-US" smtClean="0"/>
              <a:t>4/12/23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312596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351CED-465B-40B5-ADCE-957C918F227B}" type="datetimeFigureOut">
              <a:rPr lang="en-US" smtClean="0"/>
              <a:t>4/12/23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62845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351CED-465B-40B5-ADCE-957C918F227B}" type="datetimeFigureOut">
              <a:rPr lang="en-US" smtClean="0"/>
              <a:t>4/12/23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3CB2A-1702-4C1D-9CC4-8D472D39F19E}"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19437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351CED-465B-40B5-ADCE-957C918F227B}" type="datetimeFigureOut">
              <a:rPr lang="en-US" smtClean="0"/>
              <a:t>4/12/23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384192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E351CED-465B-40B5-ADCE-957C918F227B}" type="datetimeFigureOut">
              <a:rPr lang="en-US" smtClean="0"/>
              <a:t>4/12/23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887763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E351CED-465B-40B5-ADCE-957C918F227B}" type="datetimeFigureOut">
              <a:rPr lang="en-US" smtClean="0"/>
              <a:t>4/12/23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858702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351CED-465B-40B5-ADCE-957C918F227B}" type="datetimeFigureOut">
              <a:rPr lang="en-US" smtClean="0"/>
              <a:t>4/12/23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037832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351CED-465B-40B5-ADCE-957C918F227B}" type="datetimeFigureOut">
              <a:rPr lang="en-US" smtClean="0"/>
              <a:t>4/12/23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379541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E351CED-465B-40B5-ADCE-957C918F227B}" type="datetimeFigureOut">
              <a:rPr lang="en-US" smtClean="0"/>
              <a:t>4/12/23</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A33CB2A-1702-4C1D-9CC4-8D472D39F19E}" type="slidenum">
              <a:rPr lang="en-US" smtClean="0"/>
              <a:t>‹#›</a:t>
            </a:fld>
            <a:endParaRPr lang="en-US"/>
          </a:p>
        </p:txBody>
      </p:sp>
    </p:spTree>
    <p:extLst>
      <p:ext uri="{BB962C8B-B14F-4D97-AF65-F5344CB8AC3E}">
        <p14:creationId xmlns:p14="http://schemas.microsoft.com/office/powerpoint/2010/main" val="3429791075"/>
      </p:ext>
    </p:extLst>
  </p:cSld>
  <p:clrMap bg1="dk1" tx1="lt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 id="2147483824"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8" Type="http://schemas.openxmlformats.org/officeDocument/2006/relationships/hyperlink" Target="https://medium.com/@rwatkins_7167/updating-your-course-syllabus-for-chatgpt-965f4b57b003" TargetMode="External"/><Relationship Id="rId3" Type="http://schemas.openxmlformats.org/officeDocument/2006/relationships/hyperlink" Target="https://criticalai.org/2023/01/17/critical-ai-adapting-college-writing-for-the-age-of-large-language-models-such-as-chatgpt-some-next-steps-for-educators/" TargetMode="External"/><Relationship Id="rId7" Type="http://schemas.openxmlformats.org/officeDocument/2006/relationships/hyperlink" Target="https://ditchthattextbook.com/ai#t-1671292150924"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hyperlink" Target="https://arxiv.org/pdf/2303.10130.pdf" TargetMode="External"/><Relationship Id="rId5" Type="http://schemas.openxmlformats.org/officeDocument/2006/relationships/hyperlink" Target="https://annettevee.substack.com/p/chatgpt-writes-answers?utm_source=twitter&amp;sd=pf" TargetMode="External"/><Relationship Id="rId4" Type="http://schemas.openxmlformats.org/officeDocument/2006/relationships/hyperlink" Target="https://davidgolumbia.medium.com/chatgpt-should-not-exist-aab0867abace" TargetMode="External"/><Relationship Id="rId9" Type="http://schemas.openxmlformats.org/officeDocument/2006/relationships/hyperlink" Target="https://www.linkedin.com/pulse/meet-new-ta-my-classroom-chatgpt-nisha-raychaudhuri/" TargetMode="Externa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jpeg"/><Relationship Id="rId7" Type="http://schemas.openxmlformats.org/officeDocument/2006/relationships/diagramColors" Target="../diagrams/colors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3" descr="Wavy 3D art">
            <a:extLst>
              <a:ext uri="{FF2B5EF4-FFF2-40B4-BE49-F238E27FC236}">
                <a16:creationId xmlns:a16="http://schemas.microsoft.com/office/drawing/2014/main" id="{23778BC4-3E5B-D93E-29AF-DBBCE3FFECA4}"/>
              </a:ext>
            </a:extLst>
          </p:cNvPr>
          <p:cNvPicPr>
            <a:picLocks noChangeAspect="1"/>
          </p:cNvPicPr>
          <p:nvPr/>
        </p:nvPicPr>
        <p:blipFill rotWithShape="1">
          <a:blip r:embed="rId2"/>
          <a:srcRect t="20281" b="7138"/>
          <a:stretch/>
        </p:blipFill>
        <p:spPr>
          <a:xfrm>
            <a:off x="20" y="10"/>
            <a:ext cx="12191979" cy="6857989"/>
          </a:xfrm>
          <a:prstGeom prst="rect">
            <a:avLst/>
          </a:prstGeom>
        </p:spPr>
      </p:pic>
      <p:sp>
        <p:nvSpPr>
          <p:cNvPr id="2" name="Title 1">
            <a:extLst>
              <a:ext uri="{FF2B5EF4-FFF2-40B4-BE49-F238E27FC236}">
                <a16:creationId xmlns:a16="http://schemas.microsoft.com/office/drawing/2014/main" id="{3000CF08-8CA7-D2A8-1CC3-0C74DD0F0338}"/>
              </a:ext>
            </a:extLst>
          </p:cNvPr>
          <p:cNvSpPr>
            <a:spLocks noGrp="1"/>
          </p:cNvSpPr>
          <p:nvPr>
            <p:ph type="ctrTitle"/>
          </p:nvPr>
        </p:nvSpPr>
        <p:spPr>
          <a:xfrm>
            <a:off x="5829815" y="2471739"/>
            <a:ext cx="5985947" cy="2763472"/>
          </a:xfrm>
          <a:gradFill flip="none" rotWithShape="1">
            <a:gsLst>
              <a:gs pos="54020">
                <a:schemeClr val="tx2"/>
              </a:gs>
              <a:gs pos="0">
                <a:schemeClr val="accent1">
                  <a:lumMod val="5000"/>
                  <a:lumOff val="95000"/>
                  <a:alpha val="46221"/>
                </a:schemeClr>
              </a:gs>
              <a:gs pos="74000">
                <a:schemeClr val="tx2"/>
              </a:gs>
              <a:gs pos="83000">
                <a:schemeClr val="tx2"/>
              </a:gs>
              <a:gs pos="100000">
                <a:schemeClr val="tx2"/>
              </a:gs>
            </a:gsLst>
            <a:lin ang="3600000" scaled="0"/>
            <a:tileRect/>
          </a:gradFill>
        </p:spPr>
        <p:txBody>
          <a:bodyPr>
            <a:normAutofit/>
          </a:bodyPr>
          <a:lstStyle/>
          <a:p>
            <a:pPr algn="r">
              <a:lnSpc>
                <a:spcPct val="90000"/>
              </a:lnSpc>
            </a:pPr>
            <a:r>
              <a:rPr lang="en-US" sz="3700" dirty="0"/>
              <a:t>Engaging with AI Tools in Your Course: Strategies for Integrating and Monitoring Generative AI</a:t>
            </a:r>
          </a:p>
        </p:txBody>
      </p:sp>
      <p:sp>
        <p:nvSpPr>
          <p:cNvPr id="3" name="Subtitle 2">
            <a:extLst>
              <a:ext uri="{FF2B5EF4-FFF2-40B4-BE49-F238E27FC236}">
                <a16:creationId xmlns:a16="http://schemas.microsoft.com/office/drawing/2014/main" id="{6BAF0E56-67C0-A27C-8A97-69FFD1A0116E}"/>
              </a:ext>
            </a:extLst>
          </p:cNvPr>
          <p:cNvSpPr>
            <a:spLocks noGrp="1"/>
          </p:cNvSpPr>
          <p:nvPr>
            <p:ph type="subTitle" idx="1"/>
          </p:nvPr>
        </p:nvSpPr>
        <p:spPr>
          <a:xfrm>
            <a:off x="6333842" y="5449951"/>
            <a:ext cx="5481920" cy="908807"/>
          </a:xfrm>
          <a:noFill/>
          <a:ln>
            <a:noFill/>
          </a:ln>
        </p:spPr>
        <p:txBody>
          <a:bodyPr>
            <a:normAutofit lnSpcReduction="10000"/>
          </a:bodyPr>
          <a:lstStyle/>
          <a:p>
            <a:pPr algn="r"/>
            <a:r>
              <a:rPr lang="en-US" b="1" dirty="0">
                <a:solidFill>
                  <a:schemeClr val="bg2"/>
                </a:solidFill>
              </a:rPr>
              <a:t>Racheal Fest</a:t>
            </a:r>
          </a:p>
          <a:p>
            <a:pPr algn="r"/>
            <a:r>
              <a:rPr lang="en-US" b="1" dirty="0">
                <a:solidFill>
                  <a:schemeClr val="bg2"/>
                </a:solidFill>
              </a:rPr>
              <a:t>Chilton </a:t>
            </a:r>
            <a:r>
              <a:rPr lang="en-US" b="1" dirty="0" err="1">
                <a:solidFill>
                  <a:schemeClr val="bg2"/>
                </a:solidFill>
              </a:rPr>
              <a:t>ReyNolds</a:t>
            </a:r>
            <a:endParaRPr lang="en-US" b="1" dirty="0">
              <a:solidFill>
                <a:schemeClr val="bg2"/>
              </a:solidFill>
            </a:endParaRPr>
          </a:p>
        </p:txBody>
      </p:sp>
      <p:pic>
        <p:nvPicPr>
          <p:cNvPr id="6" name="Picture 5" descr="Text&#10;&#10;Description automatically generated">
            <a:extLst>
              <a:ext uri="{FF2B5EF4-FFF2-40B4-BE49-F238E27FC236}">
                <a16:creationId xmlns:a16="http://schemas.microsoft.com/office/drawing/2014/main" id="{604FB7CD-7E68-1A02-42D5-F0E96FC93C89}"/>
              </a:ext>
            </a:extLst>
          </p:cNvPr>
          <p:cNvPicPr>
            <a:picLocks noChangeAspect="1"/>
          </p:cNvPicPr>
          <p:nvPr/>
        </p:nvPicPr>
        <p:blipFill>
          <a:blip r:embed="rId3"/>
          <a:stretch>
            <a:fillRect/>
          </a:stretch>
        </p:blipFill>
        <p:spPr>
          <a:xfrm>
            <a:off x="530224" y="5246869"/>
            <a:ext cx="3827463" cy="1111889"/>
          </a:xfrm>
          <a:prstGeom prst="rect">
            <a:avLst/>
          </a:prstGeom>
        </p:spPr>
      </p:pic>
    </p:spTree>
    <p:extLst>
      <p:ext uri="{BB962C8B-B14F-4D97-AF65-F5344CB8AC3E}">
        <p14:creationId xmlns:p14="http://schemas.microsoft.com/office/powerpoint/2010/main" val="3395874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A857188-CD37-B06A-DBD8-0C2F03073B4D}"/>
              </a:ext>
            </a:extLst>
          </p:cNvPr>
          <p:cNvSpPr>
            <a:spLocks noGrp="1"/>
          </p:cNvSpPr>
          <p:nvPr>
            <p:ph type="ctrTitle"/>
          </p:nvPr>
        </p:nvSpPr>
        <p:spPr>
          <a:xfrm>
            <a:off x="1141411" y="748240"/>
            <a:ext cx="9906000" cy="1117073"/>
          </a:xfrm>
        </p:spPr>
        <p:txBody>
          <a:bodyPr vert="horz" lIns="91440" tIns="45720" rIns="91440" bIns="45720" rtlCol="0" anchor="ctr">
            <a:normAutofit/>
          </a:bodyPr>
          <a:lstStyle/>
          <a:p>
            <a:pPr algn="ctr"/>
            <a:r>
              <a:rPr lang="en-US" sz="4000"/>
              <a:t>Agenda</a:t>
            </a:r>
          </a:p>
        </p:txBody>
      </p:sp>
      <p:sp>
        <p:nvSpPr>
          <p:cNvPr id="10" name="Subtitle 2">
            <a:extLst>
              <a:ext uri="{FF2B5EF4-FFF2-40B4-BE49-F238E27FC236}">
                <a16:creationId xmlns:a16="http://schemas.microsoft.com/office/drawing/2014/main" id="{FFF44CBA-6187-7260-37EE-B4BEA4B80ADC}"/>
              </a:ext>
            </a:extLst>
          </p:cNvPr>
          <p:cNvSpPr>
            <a:spLocks noGrp="1"/>
          </p:cNvSpPr>
          <p:nvPr>
            <p:ph type="subTitle" idx="1"/>
          </p:nvPr>
        </p:nvSpPr>
        <p:spPr>
          <a:xfrm>
            <a:off x="1206500" y="2249487"/>
            <a:ext cx="9840911" cy="3541714"/>
          </a:xfrm>
        </p:spPr>
        <p:txBody>
          <a:bodyPr vert="horz" lIns="91440" tIns="45720" rIns="91440" bIns="45720" rtlCol="0" anchor="t">
            <a:normAutofit/>
          </a:bodyPr>
          <a:lstStyle/>
          <a:p>
            <a:pPr marL="457200" indent="-228600">
              <a:buFont typeface="Arial" panose="020B0604020202020204" pitchFamily="34" charset="0"/>
              <a:buChar char="•"/>
            </a:pPr>
            <a:r>
              <a:rPr lang="en-US" dirty="0">
                <a:solidFill>
                  <a:schemeClr val="tx1"/>
                </a:solidFill>
              </a:rPr>
              <a:t>Introductions</a:t>
            </a:r>
          </a:p>
          <a:p>
            <a:pPr marL="457200" indent="-228600">
              <a:buFont typeface="Arial" panose="020B0604020202020204" pitchFamily="34" charset="0"/>
              <a:buChar char="•"/>
            </a:pPr>
            <a:r>
              <a:rPr lang="en-US" dirty="0">
                <a:solidFill>
                  <a:schemeClr val="tx1"/>
                </a:solidFill>
              </a:rPr>
              <a:t>Quick Intro to Generative AI</a:t>
            </a:r>
          </a:p>
          <a:p>
            <a:pPr marL="457200" indent="-228600">
              <a:buFont typeface="Arial" panose="020B0604020202020204" pitchFamily="34" charset="0"/>
              <a:buChar char="•"/>
            </a:pPr>
            <a:r>
              <a:rPr lang="en-US" dirty="0">
                <a:solidFill>
                  <a:schemeClr val="tx1"/>
                </a:solidFill>
              </a:rPr>
              <a:t>Developing </a:t>
            </a:r>
            <a:r>
              <a:rPr lang="en-US" dirty="0" err="1">
                <a:solidFill>
                  <a:schemeClr val="tx1"/>
                </a:solidFill>
              </a:rPr>
              <a:t>aN</a:t>
            </a:r>
            <a:r>
              <a:rPr lang="en-US" dirty="0">
                <a:solidFill>
                  <a:schemeClr val="tx1"/>
                </a:solidFill>
              </a:rPr>
              <a:t> Approach to AI</a:t>
            </a:r>
          </a:p>
          <a:p>
            <a:pPr marL="457200" indent="-228600">
              <a:buFont typeface="Arial" panose="020B0604020202020204" pitchFamily="34" charset="0"/>
              <a:buChar char="•"/>
            </a:pPr>
            <a:r>
              <a:rPr lang="en-US" dirty="0">
                <a:solidFill>
                  <a:schemeClr val="tx1"/>
                </a:solidFill>
              </a:rPr>
              <a:t>Integrating AI in your course</a:t>
            </a:r>
          </a:p>
          <a:p>
            <a:pPr marL="457200" indent="-228600">
              <a:buFont typeface="Arial" panose="020B0604020202020204" pitchFamily="34" charset="0"/>
              <a:buChar char="•"/>
            </a:pPr>
            <a:r>
              <a:rPr lang="en-US" dirty="0">
                <a:solidFill>
                  <a:schemeClr val="tx1"/>
                </a:solidFill>
              </a:rPr>
              <a:t>Monitoring AI use &amp; Rethinking the Classroom</a:t>
            </a:r>
          </a:p>
        </p:txBody>
      </p:sp>
      <p:sp>
        <p:nvSpPr>
          <p:cNvPr id="12" name="Date Placeholder 6">
            <a:extLst>
              <a:ext uri="{FF2B5EF4-FFF2-40B4-BE49-F238E27FC236}">
                <a16:creationId xmlns:a16="http://schemas.microsoft.com/office/drawing/2014/main" id="{70531179-3EFA-503A-6828-894991F6EF8F}"/>
              </a:ext>
            </a:extLst>
          </p:cNvPr>
          <p:cNvSpPr>
            <a:spLocks noGrp="1"/>
          </p:cNvSpPr>
          <p:nvPr>
            <p:ph type="dt" sz="half" idx="10"/>
          </p:nvPr>
        </p:nvSpPr>
        <p:spPr>
          <a:xfrm>
            <a:off x="7456921" y="5883276"/>
            <a:ext cx="2743200" cy="365125"/>
          </a:xfrm>
        </p:spPr>
        <p:txBody>
          <a:bodyPr vert="horz" lIns="91440" tIns="45720" rIns="91440" bIns="45720" rtlCol="0" anchor="ctr">
            <a:normAutofit/>
          </a:bodyPr>
          <a:lstStyle/>
          <a:p>
            <a:pPr>
              <a:spcAft>
                <a:spcPts val="600"/>
              </a:spcAft>
            </a:pPr>
            <a:endParaRPr lang="en-US">
              <a:solidFill>
                <a:schemeClr val="tx1"/>
              </a:solidFill>
            </a:endParaRPr>
          </a:p>
        </p:txBody>
      </p:sp>
      <p:sp>
        <p:nvSpPr>
          <p:cNvPr id="14" name="Footer Placeholder 7">
            <a:extLst>
              <a:ext uri="{FF2B5EF4-FFF2-40B4-BE49-F238E27FC236}">
                <a16:creationId xmlns:a16="http://schemas.microsoft.com/office/drawing/2014/main" id="{321280BD-CE1E-6936-977D-A4274EA5126D}"/>
              </a:ext>
            </a:extLst>
          </p:cNvPr>
          <p:cNvSpPr>
            <a:spLocks noGrp="1"/>
          </p:cNvSpPr>
          <p:nvPr>
            <p:ph type="ftr" sz="quarter" idx="11"/>
          </p:nvPr>
        </p:nvSpPr>
        <p:spPr>
          <a:xfrm>
            <a:off x="1141411" y="5883275"/>
            <a:ext cx="6239309" cy="365125"/>
          </a:xfrm>
        </p:spPr>
        <p:txBody>
          <a:bodyPr vert="horz" lIns="91440" tIns="45720" rIns="91440" bIns="45720" rtlCol="0" anchor="ctr">
            <a:normAutofit/>
          </a:bodyPr>
          <a:lstStyle/>
          <a:p>
            <a:pPr>
              <a:spcAft>
                <a:spcPts val="600"/>
              </a:spcAft>
            </a:pPr>
            <a:endParaRPr lang="en-US">
              <a:solidFill>
                <a:schemeClr val="tx1"/>
              </a:solidFill>
            </a:endParaRPr>
          </a:p>
        </p:txBody>
      </p:sp>
      <p:sp>
        <p:nvSpPr>
          <p:cNvPr id="16" name="Slide Number Placeholder 8">
            <a:extLst>
              <a:ext uri="{FF2B5EF4-FFF2-40B4-BE49-F238E27FC236}">
                <a16:creationId xmlns:a16="http://schemas.microsoft.com/office/drawing/2014/main" id="{DD07FCD6-FE6A-38F4-3D58-E6D3DD6AD395}"/>
              </a:ext>
            </a:extLst>
          </p:cNvPr>
          <p:cNvSpPr>
            <a:spLocks noGrp="1"/>
          </p:cNvSpPr>
          <p:nvPr>
            <p:ph type="sldNum" sz="quarter" idx="12"/>
          </p:nvPr>
        </p:nvSpPr>
        <p:spPr>
          <a:xfrm>
            <a:off x="10276321" y="5883274"/>
            <a:ext cx="771089" cy="365125"/>
          </a:xfrm>
        </p:spPr>
        <p:txBody>
          <a:bodyPr vert="horz" lIns="91440" tIns="45720" rIns="91440" bIns="45720" rtlCol="0" anchor="ctr">
            <a:normAutofit/>
          </a:bodyPr>
          <a:lstStyle/>
          <a:p>
            <a:pPr>
              <a:spcAft>
                <a:spcPts val="600"/>
              </a:spcAft>
            </a:pPr>
            <a:fld id="{5E84AC6A-A0EF-437B-BCEE-4772B0214A58}" type="slidenum">
              <a:rPr lang="en-US" kern="1200">
                <a:solidFill>
                  <a:schemeClr val="tx1"/>
                </a:solidFill>
                <a:latin typeface="+mn-lt"/>
                <a:ea typeface="+mn-ea"/>
                <a:cs typeface="+mn-cs"/>
              </a:rPr>
              <a:pPr>
                <a:spcAft>
                  <a:spcPts val="600"/>
                </a:spcAft>
              </a:pPr>
              <a:t>2</a:t>
            </a:fld>
            <a:endParaRPr lang="en-US" kern="1200">
              <a:solidFill>
                <a:schemeClr val="tx1"/>
              </a:solidFill>
              <a:latin typeface="+mn-lt"/>
              <a:ea typeface="+mn-ea"/>
              <a:cs typeface="+mn-cs"/>
            </a:endParaRPr>
          </a:p>
        </p:txBody>
      </p:sp>
    </p:spTree>
    <p:extLst>
      <p:ext uri="{BB962C8B-B14F-4D97-AF65-F5344CB8AC3E}">
        <p14:creationId xmlns:p14="http://schemas.microsoft.com/office/powerpoint/2010/main" val="333851890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E8345-CB8C-98AD-0B9C-0F59AC7AB74F}"/>
              </a:ext>
            </a:extLst>
          </p:cNvPr>
          <p:cNvSpPr>
            <a:spLocks noGrp="1"/>
          </p:cNvSpPr>
          <p:nvPr>
            <p:ph type="title"/>
          </p:nvPr>
        </p:nvSpPr>
        <p:spPr>
          <a:xfrm>
            <a:off x="4996697" y="618518"/>
            <a:ext cx="6050713" cy="1478570"/>
          </a:xfrm>
        </p:spPr>
        <p:txBody>
          <a:bodyPr>
            <a:normAutofit/>
          </a:bodyPr>
          <a:lstStyle/>
          <a:p>
            <a:r>
              <a:rPr lang="en-US" dirty="0"/>
              <a:t>Introductions</a:t>
            </a:r>
          </a:p>
        </p:txBody>
      </p:sp>
      <p:sp>
        <p:nvSpPr>
          <p:cNvPr id="3" name="Content Placeholder 2">
            <a:extLst>
              <a:ext uri="{FF2B5EF4-FFF2-40B4-BE49-F238E27FC236}">
                <a16:creationId xmlns:a16="http://schemas.microsoft.com/office/drawing/2014/main" id="{DC4CD522-3814-E392-9EB3-88D17D6BA26C}"/>
              </a:ext>
            </a:extLst>
          </p:cNvPr>
          <p:cNvSpPr>
            <a:spLocks noGrp="1"/>
          </p:cNvSpPr>
          <p:nvPr>
            <p:ph idx="1"/>
          </p:nvPr>
        </p:nvSpPr>
        <p:spPr>
          <a:xfrm>
            <a:off x="4968958" y="2249487"/>
            <a:ext cx="6078453" cy="3541714"/>
          </a:xfrm>
        </p:spPr>
        <p:txBody>
          <a:bodyPr>
            <a:normAutofit/>
          </a:bodyPr>
          <a:lstStyle/>
          <a:p>
            <a:r>
              <a:rPr lang="en-US" dirty="0"/>
              <a:t>Name</a:t>
            </a:r>
          </a:p>
          <a:p>
            <a:r>
              <a:rPr lang="en-US" dirty="0"/>
              <a:t>Department</a:t>
            </a:r>
          </a:p>
          <a:p>
            <a:r>
              <a:rPr lang="en-US" dirty="0"/>
              <a:t>Familiarity with AI, interest in this session, or questions about AI for your teaching</a:t>
            </a:r>
          </a:p>
        </p:txBody>
      </p:sp>
      <p:pic>
        <p:nvPicPr>
          <p:cNvPr id="4" name="Picture 3" descr="Wavy 3D art">
            <a:extLst>
              <a:ext uri="{FF2B5EF4-FFF2-40B4-BE49-F238E27FC236}">
                <a16:creationId xmlns:a16="http://schemas.microsoft.com/office/drawing/2014/main" id="{3E68FE46-D5A8-52DA-5886-EB7234338E40}"/>
              </a:ext>
            </a:extLst>
          </p:cNvPr>
          <p:cNvPicPr>
            <a:picLocks noChangeAspect="1"/>
          </p:cNvPicPr>
          <p:nvPr/>
        </p:nvPicPr>
        <p:blipFill rotWithShape="1">
          <a:blip r:embed="rId4"/>
          <a:srcRect l="29300" r="18316" b="2"/>
          <a:stretch/>
        </p:blipFill>
        <p:spPr>
          <a:xfrm>
            <a:off x="-5597" y="10"/>
            <a:ext cx="4635583" cy="6857990"/>
          </a:xfrm>
          <a:prstGeom prst="rect">
            <a:avLst/>
          </a:prstGeom>
          <a:noFill/>
        </p:spPr>
      </p:pic>
    </p:spTree>
    <p:extLst>
      <p:ext uri="{BB962C8B-B14F-4D97-AF65-F5344CB8AC3E}">
        <p14:creationId xmlns:p14="http://schemas.microsoft.com/office/powerpoint/2010/main" val="4252172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pic>
        <p:nvPicPr>
          <p:cNvPr id="44"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a16="http://schemas.microsoft.com/office/drawing/2014/main" xmlns="">
                <a:solidFill>
                  <a:srgbClr val="FFFFFF"/>
                </a:solidFill>
              </a14:hiddenFill>
            </a:ext>
          </a:extLst>
        </p:spPr>
      </p:pic>
      <p:grpSp>
        <p:nvGrpSpPr>
          <p:cNvPr id="46" name="Group 45">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47"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48"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9"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0"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51"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2"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3"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4"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5"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6"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7"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8"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9"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0"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1"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2"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3"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4"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5"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6"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7"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8"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9"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70"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71"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72"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73"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74"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75"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76"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77"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78"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79"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80"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81"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82"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83"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84"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85"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86"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87"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88"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89"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90"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91"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92"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93"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94"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95"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96"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97"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98"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99"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00"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grpSp>
      <p:grpSp>
        <p:nvGrpSpPr>
          <p:cNvPr id="102" name="Group 101">
            <a:extLst>
              <a:ext uri="{FF2B5EF4-FFF2-40B4-BE49-F238E27FC236}">
                <a16:creationId xmlns:a16="http://schemas.microsoft.com/office/drawing/2014/main" id="{9BE10567-6165-46A7-867D-4690A16B4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3" name="Rectangle 102">
              <a:extLst>
                <a:ext uri="{FF2B5EF4-FFF2-40B4-BE49-F238E27FC236}">
                  <a16:creationId xmlns:a16="http://schemas.microsoft.com/office/drawing/2014/main" id="{0F4DB1F4-429C-4C85-85D7-C4D81996D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 name="Picture 2">
              <a:extLst>
                <a:ext uri="{FF2B5EF4-FFF2-40B4-BE49-F238E27FC236}">
                  <a16:creationId xmlns:a16="http://schemas.microsoft.com/office/drawing/2014/main" id="{159C0DA6-71D9-4C96-A774-7FADF5E0A4C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sp>
        <p:nvSpPr>
          <p:cNvPr id="106" name="Round Diagonal Corner Rectangle 7">
            <a:extLst>
              <a:ext uri="{FF2B5EF4-FFF2-40B4-BE49-F238E27FC236}">
                <a16:creationId xmlns:a16="http://schemas.microsoft.com/office/drawing/2014/main" id="{4B24F6DB-F114-44A7-BB56-D401884E4E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rgbClr val="000000">
              <a:alpha val="80000"/>
            </a:srgb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8" name="Group 107">
            <a:extLst>
              <a:ext uri="{FF2B5EF4-FFF2-40B4-BE49-F238E27FC236}">
                <a16:creationId xmlns:a16="http://schemas.microsoft.com/office/drawing/2014/main" id="{4DB50ECD-225E-4F81-AF7B-706DD05F3B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a:effectLst/>
        </p:grpSpPr>
        <p:sp>
          <p:nvSpPr>
            <p:cNvPr id="109" name="Freeform 32">
              <a:extLst>
                <a:ext uri="{FF2B5EF4-FFF2-40B4-BE49-F238E27FC236}">
                  <a16:creationId xmlns:a16="http://schemas.microsoft.com/office/drawing/2014/main" id="{CBC3B006-1357-4969-BC3D-CDD91E492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0" name="Freeform 33">
              <a:extLst>
                <a:ext uri="{FF2B5EF4-FFF2-40B4-BE49-F238E27FC236}">
                  <a16:creationId xmlns:a16="http://schemas.microsoft.com/office/drawing/2014/main" id="{0D6E4F1D-B331-41B5-90EF-2236C1EE15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1" name="Freeform 34">
              <a:extLst>
                <a:ext uri="{FF2B5EF4-FFF2-40B4-BE49-F238E27FC236}">
                  <a16:creationId xmlns:a16="http://schemas.microsoft.com/office/drawing/2014/main" id="{54A60014-21DF-44E5-9137-4335718850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2" name="Freeform 37">
              <a:extLst>
                <a:ext uri="{FF2B5EF4-FFF2-40B4-BE49-F238E27FC236}">
                  <a16:creationId xmlns:a16="http://schemas.microsoft.com/office/drawing/2014/main" id="{40B768C0-B003-45F4-9A06-EA3509A90B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3" name="Freeform 35">
              <a:extLst>
                <a:ext uri="{FF2B5EF4-FFF2-40B4-BE49-F238E27FC236}">
                  <a16:creationId xmlns:a16="http://schemas.microsoft.com/office/drawing/2014/main" id="{5E479182-2054-4AD9-823D-81CFAD7F2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4" name="Freeform 36">
              <a:extLst>
                <a:ext uri="{FF2B5EF4-FFF2-40B4-BE49-F238E27FC236}">
                  <a16:creationId xmlns:a16="http://schemas.microsoft.com/office/drawing/2014/main" id="{A7D912CF-756A-41F1-8BF1-5BA7D1BD05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5" name="Freeform 38">
              <a:extLst>
                <a:ext uri="{FF2B5EF4-FFF2-40B4-BE49-F238E27FC236}">
                  <a16:creationId xmlns:a16="http://schemas.microsoft.com/office/drawing/2014/main" id="{734B6F35-2160-44B1-AB00-F628C84B14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6" name="Freeform 39">
              <a:extLst>
                <a:ext uri="{FF2B5EF4-FFF2-40B4-BE49-F238E27FC236}">
                  <a16:creationId xmlns:a16="http://schemas.microsoft.com/office/drawing/2014/main" id="{D8657E76-4F63-44FE-86C5-54CA174FC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7" name="Freeform 40">
              <a:extLst>
                <a:ext uri="{FF2B5EF4-FFF2-40B4-BE49-F238E27FC236}">
                  <a16:creationId xmlns:a16="http://schemas.microsoft.com/office/drawing/2014/main" id="{482CEB8C-90E5-4152-8B52-A2881B98A3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8" name="Rectangle 41">
              <a:extLst>
                <a:ext uri="{FF2B5EF4-FFF2-40B4-BE49-F238E27FC236}">
                  <a16:creationId xmlns:a16="http://schemas.microsoft.com/office/drawing/2014/main" id="{85010FC2-BC4C-4692-876D-7FE363BFC6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119" name="Freeform 32">
              <a:extLst>
                <a:ext uri="{FF2B5EF4-FFF2-40B4-BE49-F238E27FC236}">
                  <a16:creationId xmlns:a16="http://schemas.microsoft.com/office/drawing/2014/main" id="{714C1223-2B78-4715-9ACB-079A60D16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20" name="Freeform 33">
              <a:extLst>
                <a:ext uri="{FF2B5EF4-FFF2-40B4-BE49-F238E27FC236}">
                  <a16:creationId xmlns:a16="http://schemas.microsoft.com/office/drawing/2014/main" id="{1D9109D3-C92A-410B-9B43-5F02B2D84E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21" name="Freeform 34">
              <a:extLst>
                <a:ext uri="{FF2B5EF4-FFF2-40B4-BE49-F238E27FC236}">
                  <a16:creationId xmlns:a16="http://schemas.microsoft.com/office/drawing/2014/main" id="{EF5B327A-A1AE-42F3-815E-84F4AA2948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22" name="Freeform 37">
              <a:extLst>
                <a:ext uri="{FF2B5EF4-FFF2-40B4-BE49-F238E27FC236}">
                  <a16:creationId xmlns:a16="http://schemas.microsoft.com/office/drawing/2014/main" id="{77738BDE-751F-4D4C-B4C4-C9DF3EA29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23" name="Freeform 35">
              <a:extLst>
                <a:ext uri="{FF2B5EF4-FFF2-40B4-BE49-F238E27FC236}">
                  <a16:creationId xmlns:a16="http://schemas.microsoft.com/office/drawing/2014/main" id="{9C8C4AD6-72BF-490C-963C-97C7FD7E7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24" name="Freeform 36">
              <a:extLst>
                <a:ext uri="{FF2B5EF4-FFF2-40B4-BE49-F238E27FC236}">
                  <a16:creationId xmlns:a16="http://schemas.microsoft.com/office/drawing/2014/main" id="{94990E31-5AA8-4502-A963-CE1B539DAC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25" name="Freeform 38">
              <a:extLst>
                <a:ext uri="{FF2B5EF4-FFF2-40B4-BE49-F238E27FC236}">
                  <a16:creationId xmlns:a16="http://schemas.microsoft.com/office/drawing/2014/main" id="{9E703E9D-ED76-449C-A8C0-7A1E24B8B2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26" name="Freeform 39">
              <a:extLst>
                <a:ext uri="{FF2B5EF4-FFF2-40B4-BE49-F238E27FC236}">
                  <a16:creationId xmlns:a16="http://schemas.microsoft.com/office/drawing/2014/main" id="{C70A75E8-C815-4CCF-ABEE-83F19BFE0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27" name="Freeform 40">
              <a:extLst>
                <a:ext uri="{FF2B5EF4-FFF2-40B4-BE49-F238E27FC236}">
                  <a16:creationId xmlns:a16="http://schemas.microsoft.com/office/drawing/2014/main" id="{E15638E1-6A92-4D31-A034-853A65A754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28" name="Rectangle 41">
              <a:extLst>
                <a:ext uri="{FF2B5EF4-FFF2-40B4-BE49-F238E27FC236}">
                  <a16:creationId xmlns:a16="http://schemas.microsoft.com/office/drawing/2014/main" id="{EA3E8D58-D52B-4300-8A50-5696430D1A6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sp>
        <p:nvSpPr>
          <p:cNvPr id="2" name="Title 1">
            <a:extLst>
              <a:ext uri="{FF2B5EF4-FFF2-40B4-BE49-F238E27FC236}">
                <a16:creationId xmlns:a16="http://schemas.microsoft.com/office/drawing/2014/main" id="{EE2B0391-09C2-AD71-7F3C-393407A324A0}"/>
              </a:ext>
            </a:extLst>
          </p:cNvPr>
          <p:cNvSpPr>
            <a:spLocks noGrp="1"/>
          </p:cNvSpPr>
          <p:nvPr>
            <p:ph type="title"/>
          </p:nvPr>
        </p:nvSpPr>
        <p:spPr>
          <a:xfrm>
            <a:off x="2667000" y="2328334"/>
            <a:ext cx="6858000" cy="1367896"/>
          </a:xfrm>
        </p:spPr>
        <p:txBody>
          <a:bodyPr vert="horz" lIns="91440" tIns="45720" rIns="91440" bIns="45720" rtlCol="0" anchor="b">
            <a:normAutofit/>
          </a:bodyPr>
          <a:lstStyle/>
          <a:p>
            <a:pPr algn="ctr"/>
            <a:r>
              <a:rPr lang="en-US" sz="3400">
                <a:solidFill>
                  <a:srgbClr val="FFFFFF"/>
                </a:solidFill>
              </a:rPr>
              <a:t>What is Generative AI and Why is everyone talking about it?</a:t>
            </a:r>
          </a:p>
        </p:txBody>
      </p:sp>
    </p:spTree>
    <p:extLst>
      <p:ext uri="{BB962C8B-B14F-4D97-AF65-F5344CB8AC3E}">
        <p14:creationId xmlns:p14="http://schemas.microsoft.com/office/powerpoint/2010/main" val="2266175854"/>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8FCFF-729F-ED3F-EC4B-795EE56233A0}"/>
              </a:ext>
            </a:extLst>
          </p:cNvPr>
          <p:cNvSpPr>
            <a:spLocks noGrp="1"/>
          </p:cNvSpPr>
          <p:nvPr>
            <p:ph type="title"/>
          </p:nvPr>
        </p:nvSpPr>
        <p:spPr/>
        <p:txBody>
          <a:bodyPr/>
          <a:lstStyle/>
          <a:p>
            <a:r>
              <a:rPr lang="en-US" dirty="0"/>
              <a:t>Generative Ai</a:t>
            </a:r>
          </a:p>
        </p:txBody>
      </p:sp>
      <p:sp>
        <p:nvSpPr>
          <p:cNvPr id="4" name="Text Placeholder 3">
            <a:extLst>
              <a:ext uri="{FF2B5EF4-FFF2-40B4-BE49-F238E27FC236}">
                <a16:creationId xmlns:a16="http://schemas.microsoft.com/office/drawing/2014/main" id="{B7426AB0-E6EF-EB06-8556-F111B362D4BC}"/>
              </a:ext>
            </a:extLst>
          </p:cNvPr>
          <p:cNvSpPr>
            <a:spLocks noGrp="1"/>
          </p:cNvSpPr>
          <p:nvPr>
            <p:ph type="body" idx="1"/>
          </p:nvPr>
        </p:nvSpPr>
        <p:spPr/>
        <p:txBody>
          <a:bodyPr/>
          <a:lstStyle/>
          <a:p>
            <a:r>
              <a:rPr lang="en-US" b="1" dirty="0"/>
              <a:t>What it is</a:t>
            </a:r>
          </a:p>
        </p:txBody>
      </p:sp>
      <p:sp>
        <p:nvSpPr>
          <p:cNvPr id="3" name="Content Placeholder 2">
            <a:extLst>
              <a:ext uri="{FF2B5EF4-FFF2-40B4-BE49-F238E27FC236}">
                <a16:creationId xmlns:a16="http://schemas.microsoft.com/office/drawing/2014/main" id="{4ECE86EA-0D5A-5739-14E2-430D01DF4037}"/>
              </a:ext>
            </a:extLst>
          </p:cNvPr>
          <p:cNvSpPr>
            <a:spLocks noGrp="1"/>
          </p:cNvSpPr>
          <p:nvPr>
            <p:ph sz="half" idx="2"/>
          </p:nvPr>
        </p:nvSpPr>
        <p:spPr>
          <a:xfrm>
            <a:off x="1141410" y="3073397"/>
            <a:ext cx="4878391" cy="3165477"/>
          </a:xfrm>
        </p:spPr>
        <p:txBody>
          <a:bodyPr>
            <a:normAutofit fontScale="85000" lnSpcReduction="10000"/>
          </a:bodyPr>
          <a:lstStyle/>
          <a:p>
            <a:r>
              <a:rPr lang="en-US" dirty="0"/>
              <a:t>Tools like ChatGPT and Bard, which can:</a:t>
            </a:r>
          </a:p>
          <a:p>
            <a:pPr lvl="1"/>
            <a:r>
              <a:rPr lang="en-US" dirty="0"/>
              <a:t>Write papers</a:t>
            </a:r>
          </a:p>
          <a:p>
            <a:pPr lvl="1"/>
            <a:r>
              <a:rPr lang="en-US" dirty="0"/>
              <a:t>Answer questions</a:t>
            </a:r>
          </a:p>
          <a:p>
            <a:pPr lvl="1"/>
            <a:r>
              <a:rPr lang="en-US" dirty="0"/>
              <a:t>Pass exams</a:t>
            </a:r>
          </a:p>
          <a:p>
            <a:pPr lvl="1"/>
            <a:r>
              <a:rPr lang="en-US" dirty="0"/>
              <a:t>And more</a:t>
            </a:r>
          </a:p>
          <a:p>
            <a:r>
              <a:rPr lang="en-US" dirty="0"/>
              <a:t>Large Language Processing Model (LLM)</a:t>
            </a:r>
          </a:p>
          <a:p>
            <a:r>
              <a:rPr lang="en-US" dirty="0"/>
              <a:t>Generative Pre-Trained Transformer (GPT)</a:t>
            </a:r>
          </a:p>
          <a:p>
            <a:endParaRPr lang="en-US" dirty="0"/>
          </a:p>
          <a:p>
            <a:endParaRPr lang="en-US" dirty="0"/>
          </a:p>
          <a:p>
            <a:endParaRPr lang="en-US" dirty="0"/>
          </a:p>
        </p:txBody>
      </p:sp>
      <p:sp>
        <p:nvSpPr>
          <p:cNvPr id="5" name="Text Placeholder 4">
            <a:extLst>
              <a:ext uri="{FF2B5EF4-FFF2-40B4-BE49-F238E27FC236}">
                <a16:creationId xmlns:a16="http://schemas.microsoft.com/office/drawing/2014/main" id="{226FFB3A-A82C-AF34-CDC7-F105607172CA}"/>
              </a:ext>
            </a:extLst>
          </p:cNvPr>
          <p:cNvSpPr>
            <a:spLocks noGrp="1"/>
          </p:cNvSpPr>
          <p:nvPr>
            <p:ph type="body" sz="quarter" idx="3"/>
          </p:nvPr>
        </p:nvSpPr>
        <p:spPr/>
        <p:txBody>
          <a:bodyPr/>
          <a:lstStyle/>
          <a:p>
            <a:r>
              <a:rPr lang="en-US" b="1" dirty="0"/>
              <a:t>Why it matters</a:t>
            </a:r>
          </a:p>
        </p:txBody>
      </p:sp>
      <p:sp>
        <p:nvSpPr>
          <p:cNvPr id="6" name="Content Placeholder 5">
            <a:extLst>
              <a:ext uri="{FF2B5EF4-FFF2-40B4-BE49-F238E27FC236}">
                <a16:creationId xmlns:a16="http://schemas.microsoft.com/office/drawing/2014/main" id="{C9407BCF-1F07-78AC-8FA4-C4BBAAAB6187}"/>
              </a:ext>
            </a:extLst>
          </p:cNvPr>
          <p:cNvSpPr>
            <a:spLocks noGrp="1"/>
          </p:cNvSpPr>
          <p:nvPr>
            <p:ph sz="quarter" idx="4"/>
          </p:nvPr>
        </p:nvSpPr>
        <p:spPr>
          <a:xfrm>
            <a:off x="6172200" y="3073397"/>
            <a:ext cx="4875210" cy="2913066"/>
          </a:xfrm>
        </p:spPr>
        <p:txBody>
          <a:bodyPr>
            <a:normAutofit fontScale="85000" lnSpcReduction="10000"/>
          </a:bodyPr>
          <a:lstStyle/>
          <a:p>
            <a:r>
              <a:rPr lang="en-US" dirty="0"/>
              <a:t>Students are using AI now</a:t>
            </a:r>
          </a:p>
          <a:p>
            <a:r>
              <a:rPr lang="en-US" dirty="0"/>
              <a:t>Studies predict it’s about to transform work</a:t>
            </a:r>
          </a:p>
          <a:p>
            <a:r>
              <a:rPr lang="en-US" dirty="0"/>
              <a:t>LLMs are developing rapidly</a:t>
            </a:r>
          </a:p>
          <a:p>
            <a:pPr marL="0" indent="0">
              <a:buNone/>
            </a:pPr>
            <a:endParaRPr lang="en-US" dirty="0"/>
          </a:p>
        </p:txBody>
      </p:sp>
    </p:spTree>
    <p:extLst>
      <p:ext uri="{BB962C8B-B14F-4D97-AF65-F5344CB8AC3E}">
        <p14:creationId xmlns:p14="http://schemas.microsoft.com/office/powerpoint/2010/main" val="1924393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82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1D630-C154-3E02-1763-13E2772D51D1}"/>
              </a:ext>
            </a:extLst>
          </p:cNvPr>
          <p:cNvSpPr>
            <a:spLocks noGrp="1"/>
          </p:cNvSpPr>
          <p:nvPr>
            <p:ph type="title"/>
          </p:nvPr>
        </p:nvSpPr>
        <p:spPr>
          <a:xfrm>
            <a:off x="8036041" y="618518"/>
            <a:ext cx="3281003" cy="1478570"/>
          </a:xfrm>
        </p:spPr>
        <p:txBody>
          <a:bodyPr anchor="b">
            <a:normAutofit/>
          </a:bodyPr>
          <a:lstStyle/>
          <a:p>
            <a:r>
              <a:rPr lang="en-US" sz="2800" dirty="0"/>
              <a:t>GPT 3.5 vs. 4 Exam Performance</a:t>
            </a:r>
          </a:p>
        </p:txBody>
      </p:sp>
      <p:sp>
        <p:nvSpPr>
          <p:cNvPr id="17" name="Round Diagonal Corner Rectangle 11">
            <a:extLst>
              <a:ext uri="{FF2B5EF4-FFF2-40B4-BE49-F238E27FC236}">
                <a16:creationId xmlns:a16="http://schemas.microsoft.com/office/drawing/2014/main" id="{03756949-AC79-48CD-A920-B0FE10D23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Chart, bar chart, histogram&#10;&#10;Description automatically generated">
            <a:extLst>
              <a:ext uri="{FF2B5EF4-FFF2-40B4-BE49-F238E27FC236}">
                <a16:creationId xmlns:a16="http://schemas.microsoft.com/office/drawing/2014/main" id="{BA034D9F-9F5E-C5F4-4BAD-61EEAFCDAEB4}"/>
              </a:ext>
            </a:extLst>
          </p:cNvPr>
          <p:cNvPicPr>
            <a:picLocks noChangeAspect="1"/>
          </p:cNvPicPr>
          <p:nvPr/>
        </p:nvPicPr>
        <p:blipFill>
          <a:blip r:embed="rId4"/>
          <a:stretch>
            <a:fillRect/>
          </a:stretch>
        </p:blipFill>
        <p:spPr>
          <a:xfrm>
            <a:off x="1118988" y="1455027"/>
            <a:ext cx="6112382" cy="3942485"/>
          </a:xfrm>
          <a:prstGeom prst="rect">
            <a:avLst/>
          </a:prstGeom>
        </p:spPr>
      </p:pic>
      <p:sp>
        <p:nvSpPr>
          <p:cNvPr id="9" name="Content Placeholder 8">
            <a:extLst>
              <a:ext uri="{FF2B5EF4-FFF2-40B4-BE49-F238E27FC236}">
                <a16:creationId xmlns:a16="http://schemas.microsoft.com/office/drawing/2014/main" id="{906D9543-3E00-1573-59C8-4004EF7769F6}"/>
              </a:ext>
            </a:extLst>
          </p:cNvPr>
          <p:cNvSpPr>
            <a:spLocks noGrp="1"/>
          </p:cNvSpPr>
          <p:nvPr>
            <p:ph idx="1"/>
          </p:nvPr>
        </p:nvSpPr>
        <p:spPr>
          <a:xfrm>
            <a:off x="8036041" y="2249487"/>
            <a:ext cx="3281004" cy="3541714"/>
          </a:xfrm>
        </p:spPr>
        <p:txBody>
          <a:bodyPr>
            <a:normAutofit/>
          </a:bodyPr>
          <a:lstStyle/>
          <a:p>
            <a:pPr marL="0" indent="0">
              <a:buNone/>
            </a:pPr>
            <a:r>
              <a:rPr lang="en-US" sz="1800" dirty="0"/>
              <a:t>GPT 4 has passed the Bar Exam. Notice the low performance on AP English Language and Literature</a:t>
            </a:r>
          </a:p>
        </p:txBody>
      </p:sp>
    </p:spTree>
    <p:extLst>
      <p:ext uri="{BB962C8B-B14F-4D97-AF65-F5344CB8AC3E}">
        <p14:creationId xmlns:p14="http://schemas.microsoft.com/office/powerpoint/2010/main" val="485085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5D51F4-4B2C-4E92-AD42-C0F8079BD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90ADF90-29DF-49C2-92C5-E75C306EDE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2" name="Rectangle 5">
              <a:extLst>
                <a:ext uri="{FF2B5EF4-FFF2-40B4-BE49-F238E27FC236}">
                  <a16:creationId xmlns:a16="http://schemas.microsoft.com/office/drawing/2014/main" id="{8D94EBD0-9E98-49B5-BCBB-C0E75E65995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13" name="Freeform 6">
              <a:extLst>
                <a:ext uri="{FF2B5EF4-FFF2-40B4-BE49-F238E27FC236}">
                  <a16:creationId xmlns:a16="http://schemas.microsoft.com/office/drawing/2014/main" id="{D234D58E-884C-476F-9B2D-7E6C29BCDC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4" name="Freeform 7">
              <a:extLst>
                <a:ext uri="{FF2B5EF4-FFF2-40B4-BE49-F238E27FC236}">
                  <a16:creationId xmlns:a16="http://schemas.microsoft.com/office/drawing/2014/main" id="{6146033F-CB0A-44E4-A16A-95C026C900A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5" name="Freeform 8">
              <a:extLst>
                <a:ext uri="{FF2B5EF4-FFF2-40B4-BE49-F238E27FC236}">
                  <a16:creationId xmlns:a16="http://schemas.microsoft.com/office/drawing/2014/main" id="{22004D0A-5BA4-4D6F-AE5B-BCCF1CDBD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6" name="Freeform 9">
              <a:extLst>
                <a:ext uri="{FF2B5EF4-FFF2-40B4-BE49-F238E27FC236}">
                  <a16:creationId xmlns:a16="http://schemas.microsoft.com/office/drawing/2014/main" id="{19D61DD8-7030-4EF7-974E-9F87E80553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7" name="Freeform 10">
              <a:extLst>
                <a:ext uri="{FF2B5EF4-FFF2-40B4-BE49-F238E27FC236}">
                  <a16:creationId xmlns:a16="http://schemas.microsoft.com/office/drawing/2014/main" id="{79CE806A-0577-41E9-8F07-B6A7EFB4E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8" name="Freeform 11">
              <a:extLst>
                <a:ext uri="{FF2B5EF4-FFF2-40B4-BE49-F238E27FC236}">
                  <a16:creationId xmlns:a16="http://schemas.microsoft.com/office/drawing/2014/main" id="{6F58E8F2-EAC5-477C-93D6-1AC0E034F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9" name="Freeform 12">
              <a:extLst>
                <a:ext uri="{FF2B5EF4-FFF2-40B4-BE49-F238E27FC236}">
                  <a16:creationId xmlns:a16="http://schemas.microsoft.com/office/drawing/2014/main" id="{E90C5478-265D-4D73-8259-A0369435CE7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0" name="Freeform 13">
              <a:extLst>
                <a:ext uri="{FF2B5EF4-FFF2-40B4-BE49-F238E27FC236}">
                  <a16:creationId xmlns:a16="http://schemas.microsoft.com/office/drawing/2014/main" id="{AB688B6B-CD3A-4D50-B661-3BFFEE2D3C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1" name="Freeform 14">
              <a:extLst>
                <a:ext uri="{FF2B5EF4-FFF2-40B4-BE49-F238E27FC236}">
                  <a16:creationId xmlns:a16="http://schemas.microsoft.com/office/drawing/2014/main" id="{222BB8A2-A9CF-40A0-92DC-F2456B8B7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2" name="Freeform 15">
              <a:extLst>
                <a:ext uri="{FF2B5EF4-FFF2-40B4-BE49-F238E27FC236}">
                  <a16:creationId xmlns:a16="http://schemas.microsoft.com/office/drawing/2014/main" id="{E920BBCC-C237-4B3E-B2DA-B8172A392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3" name="Line 16">
              <a:extLst>
                <a:ext uri="{FF2B5EF4-FFF2-40B4-BE49-F238E27FC236}">
                  <a16:creationId xmlns:a16="http://schemas.microsoft.com/office/drawing/2014/main" id="{8A6B29A0-A4F7-448E-88D5-26F690D81F1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4" name="Freeform 17">
              <a:extLst>
                <a:ext uri="{FF2B5EF4-FFF2-40B4-BE49-F238E27FC236}">
                  <a16:creationId xmlns:a16="http://schemas.microsoft.com/office/drawing/2014/main" id="{B52A6476-E345-40C8-AE07-B93E8A7E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5" name="Freeform 18">
              <a:extLst>
                <a:ext uri="{FF2B5EF4-FFF2-40B4-BE49-F238E27FC236}">
                  <a16:creationId xmlns:a16="http://schemas.microsoft.com/office/drawing/2014/main" id="{518D32FD-7EA1-4C43-AA4B-B9E10B684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6" name="Freeform 19">
              <a:extLst>
                <a:ext uri="{FF2B5EF4-FFF2-40B4-BE49-F238E27FC236}">
                  <a16:creationId xmlns:a16="http://schemas.microsoft.com/office/drawing/2014/main" id="{4AA62115-722D-4045-AE1B-771314CA2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7" name="Freeform 20">
              <a:extLst>
                <a:ext uri="{FF2B5EF4-FFF2-40B4-BE49-F238E27FC236}">
                  <a16:creationId xmlns:a16="http://schemas.microsoft.com/office/drawing/2014/main" id="{2C94E681-7784-4E31-B5B5-DDBF9C6143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8" name="Rectangle 21">
              <a:extLst>
                <a:ext uri="{FF2B5EF4-FFF2-40B4-BE49-F238E27FC236}">
                  <a16:creationId xmlns:a16="http://schemas.microsoft.com/office/drawing/2014/main" id="{9578B6A7-2499-4CFF-A6E5-0FDB1B8A274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29" name="Freeform 22">
              <a:extLst>
                <a:ext uri="{FF2B5EF4-FFF2-40B4-BE49-F238E27FC236}">
                  <a16:creationId xmlns:a16="http://schemas.microsoft.com/office/drawing/2014/main" id="{16B8D001-28C9-49CB-9B96-4D67E218C4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0" name="Freeform 23">
              <a:extLst>
                <a:ext uri="{FF2B5EF4-FFF2-40B4-BE49-F238E27FC236}">
                  <a16:creationId xmlns:a16="http://schemas.microsoft.com/office/drawing/2014/main" id="{90576248-23CA-477D-A630-4EA4F06F86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1" name="Freeform 24">
              <a:extLst>
                <a:ext uri="{FF2B5EF4-FFF2-40B4-BE49-F238E27FC236}">
                  <a16:creationId xmlns:a16="http://schemas.microsoft.com/office/drawing/2014/main" id="{29F00424-4DC1-4DD5-B429-EB428628A6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2" name="Freeform 25">
              <a:extLst>
                <a:ext uri="{FF2B5EF4-FFF2-40B4-BE49-F238E27FC236}">
                  <a16:creationId xmlns:a16="http://schemas.microsoft.com/office/drawing/2014/main" id="{4D03BC62-061A-46A3-AEB3-75C125F3A4C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3" name="Freeform 26">
              <a:extLst>
                <a:ext uri="{FF2B5EF4-FFF2-40B4-BE49-F238E27FC236}">
                  <a16:creationId xmlns:a16="http://schemas.microsoft.com/office/drawing/2014/main" id="{7C0B4D4C-7EC6-47E0-8F9C-E0C4BCCE1A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4" name="Freeform 27">
              <a:extLst>
                <a:ext uri="{FF2B5EF4-FFF2-40B4-BE49-F238E27FC236}">
                  <a16:creationId xmlns:a16="http://schemas.microsoft.com/office/drawing/2014/main" id="{346BF759-C964-4656-9724-9F6B9E75F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5" name="Freeform 28">
              <a:extLst>
                <a:ext uri="{FF2B5EF4-FFF2-40B4-BE49-F238E27FC236}">
                  <a16:creationId xmlns:a16="http://schemas.microsoft.com/office/drawing/2014/main" id="{21A41F6C-9A3A-4A88-8369-173CEC967E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6" name="Freeform 29">
              <a:extLst>
                <a:ext uri="{FF2B5EF4-FFF2-40B4-BE49-F238E27FC236}">
                  <a16:creationId xmlns:a16="http://schemas.microsoft.com/office/drawing/2014/main" id="{C7719558-E4BA-41E1-AE9B-8B7C2826D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7" name="Freeform 30">
              <a:extLst>
                <a:ext uri="{FF2B5EF4-FFF2-40B4-BE49-F238E27FC236}">
                  <a16:creationId xmlns:a16="http://schemas.microsoft.com/office/drawing/2014/main" id="{685AD44B-443D-473E-BBE4-6877C1AF7C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8" name="Freeform 31">
              <a:extLst>
                <a:ext uri="{FF2B5EF4-FFF2-40B4-BE49-F238E27FC236}">
                  <a16:creationId xmlns:a16="http://schemas.microsoft.com/office/drawing/2014/main" id="{59D25FFB-6A08-4A00-8BE1-8C987B3D91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grpSp>
      <p:pic>
        <p:nvPicPr>
          <p:cNvPr id="40" name="Picture 2">
            <a:extLst>
              <a:ext uri="{FF2B5EF4-FFF2-40B4-BE49-F238E27FC236}">
                <a16:creationId xmlns:a16="http://schemas.microsoft.com/office/drawing/2014/main" id="{E642A42B-C95B-433E-9A81-2174F72875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42" name="Rectangle 41">
            <a:extLst>
              <a:ext uri="{FF2B5EF4-FFF2-40B4-BE49-F238E27FC236}">
                <a16:creationId xmlns:a16="http://schemas.microsoft.com/office/drawing/2014/main" id="{4C3D77CC-6916-4BF8-8CDF-71E4BF2E66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96E8897B-113F-4BE0-A8B0-6467E5A2E0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45" name="Rectangle 5">
              <a:extLst>
                <a:ext uri="{FF2B5EF4-FFF2-40B4-BE49-F238E27FC236}">
                  <a16:creationId xmlns:a16="http://schemas.microsoft.com/office/drawing/2014/main" id="{8C790BB1-DB5D-4D11-ACA1-045F7B5DBED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46" name="Freeform 6">
              <a:extLst>
                <a:ext uri="{FF2B5EF4-FFF2-40B4-BE49-F238E27FC236}">
                  <a16:creationId xmlns:a16="http://schemas.microsoft.com/office/drawing/2014/main" id="{14E82C3E-2BBF-4E7A-A4F1-B092898AF9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7" name="Freeform 7">
              <a:extLst>
                <a:ext uri="{FF2B5EF4-FFF2-40B4-BE49-F238E27FC236}">
                  <a16:creationId xmlns:a16="http://schemas.microsoft.com/office/drawing/2014/main" id="{BBD9DCED-205F-40C0-A8F6-09CA8AC21E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8" name="Freeform 8">
              <a:extLst>
                <a:ext uri="{FF2B5EF4-FFF2-40B4-BE49-F238E27FC236}">
                  <a16:creationId xmlns:a16="http://schemas.microsoft.com/office/drawing/2014/main" id="{3E6B6536-B16B-44C8-BF75-0B51F159AA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9" name="Freeform 9">
              <a:extLst>
                <a:ext uri="{FF2B5EF4-FFF2-40B4-BE49-F238E27FC236}">
                  <a16:creationId xmlns:a16="http://schemas.microsoft.com/office/drawing/2014/main" id="{08673EBA-802C-469A-80AB-14A951A75A4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0" name="Freeform 10">
              <a:extLst>
                <a:ext uri="{FF2B5EF4-FFF2-40B4-BE49-F238E27FC236}">
                  <a16:creationId xmlns:a16="http://schemas.microsoft.com/office/drawing/2014/main" id="{75BB5611-2E78-4C27-8778-E8A39B157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1" name="Freeform 11">
              <a:extLst>
                <a:ext uri="{FF2B5EF4-FFF2-40B4-BE49-F238E27FC236}">
                  <a16:creationId xmlns:a16="http://schemas.microsoft.com/office/drawing/2014/main" id="{DCA85219-9A72-4256-A50C-799C0D0AE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2" name="Freeform 12">
              <a:extLst>
                <a:ext uri="{FF2B5EF4-FFF2-40B4-BE49-F238E27FC236}">
                  <a16:creationId xmlns:a16="http://schemas.microsoft.com/office/drawing/2014/main" id="{46E28662-9979-4ACD-9DB1-9E4B1814FC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3" name="Freeform 13">
              <a:extLst>
                <a:ext uri="{FF2B5EF4-FFF2-40B4-BE49-F238E27FC236}">
                  <a16:creationId xmlns:a16="http://schemas.microsoft.com/office/drawing/2014/main" id="{A057C9FB-3B25-4A5E-A20E-B7773732EF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4" name="Freeform 14">
              <a:extLst>
                <a:ext uri="{FF2B5EF4-FFF2-40B4-BE49-F238E27FC236}">
                  <a16:creationId xmlns:a16="http://schemas.microsoft.com/office/drawing/2014/main" id="{596D5A52-895F-4C7B-BCEC-E4AB25C7E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5" name="Freeform 15">
              <a:extLst>
                <a:ext uri="{FF2B5EF4-FFF2-40B4-BE49-F238E27FC236}">
                  <a16:creationId xmlns:a16="http://schemas.microsoft.com/office/drawing/2014/main" id="{A3BFF1E9-0954-48E0-A32B-0664144673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6" name="Line 16">
              <a:extLst>
                <a:ext uri="{FF2B5EF4-FFF2-40B4-BE49-F238E27FC236}">
                  <a16:creationId xmlns:a16="http://schemas.microsoft.com/office/drawing/2014/main" id="{40592818-8A9B-429B-8166-22A0893CB2E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57" name="Freeform 17">
              <a:extLst>
                <a:ext uri="{FF2B5EF4-FFF2-40B4-BE49-F238E27FC236}">
                  <a16:creationId xmlns:a16="http://schemas.microsoft.com/office/drawing/2014/main" id="{F52399E8-91EF-4363-81C4-4EBE3790A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8" name="Freeform 18">
              <a:extLst>
                <a:ext uri="{FF2B5EF4-FFF2-40B4-BE49-F238E27FC236}">
                  <a16:creationId xmlns:a16="http://schemas.microsoft.com/office/drawing/2014/main" id="{0DE18992-35FF-4D27-AAB7-88D9A7881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9" name="Freeform 19">
              <a:extLst>
                <a:ext uri="{FF2B5EF4-FFF2-40B4-BE49-F238E27FC236}">
                  <a16:creationId xmlns:a16="http://schemas.microsoft.com/office/drawing/2014/main" id="{162D7313-86C3-45AF-AC7A-C5429A2288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0" name="Freeform 20">
              <a:extLst>
                <a:ext uri="{FF2B5EF4-FFF2-40B4-BE49-F238E27FC236}">
                  <a16:creationId xmlns:a16="http://schemas.microsoft.com/office/drawing/2014/main" id="{4033A1EE-166E-4246-AB00-AA91D7B800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1" name="Rectangle 21">
              <a:extLst>
                <a:ext uri="{FF2B5EF4-FFF2-40B4-BE49-F238E27FC236}">
                  <a16:creationId xmlns:a16="http://schemas.microsoft.com/office/drawing/2014/main" id="{9F5BA15F-D1CD-44A2-B643-2905763175F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62" name="Freeform 22">
              <a:extLst>
                <a:ext uri="{FF2B5EF4-FFF2-40B4-BE49-F238E27FC236}">
                  <a16:creationId xmlns:a16="http://schemas.microsoft.com/office/drawing/2014/main" id="{673D8FDD-D165-4834-B9F4-E15C5EBD5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3" name="Freeform 23">
              <a:extLst>
                <a:ext uri="{FF2B5EF4-FFF2-40B4-BE49-F238E27FC236}">
                  <a16:creationId xmlns:a16="http://schemas.microsoft.com/office/drawing/2014/main" id="{314E2D52-365D-407E-A832-01E0F86049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4" name="Freeform 24">
              <a:extLst>
                <a:ext uri="{FF2B5EF4-FFF2-40B4-BE49-F238E27FC236}">
                  <a16:creationId xmlns:a16="http://schemas.microsoft.com/office/drawing/2014/main" id="{299BE646-A2B8-42AB-8DE3-9E38BF21D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5" name="Freeform 25">
              <a:extLst>
                <a:ext uri="{FF2B5EF4-FFF2-40B4-BE49-F238E27FC236}">
                  <a16:creationId xmlns:a16="http://schemas.microsoft.com/office/drawing/2014/main" id="{B6CBF7F9-54D6-418C-B679-4A03F1AF11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6" name="Freeform 26">
              <a:extLst>
                <a:ext uri="{FF2B5EF4-FFF2-40B4-BE49-F238E27FC236}">
                  <a16:creationId xmlns:a16="http://schemas.microsoft.com/office/drawing/2014/main" id="{2B8FDD23-E511-4B50-8A45-E25C8EBFB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7" name="Freeform 27">
              <a:extLst>
                <a:ext uri="{FF2B5EF4-FFF2-40B4-BE49-F238E27FC236}">
                  <a16:creationId xmlns:a16="http://schemas.microsoft.com/office/drawing/2014/main" id="{B04AC64C-ACEE-462D-95F2-3D82FF090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8" name="Freeform 28">
              <a:extLst>
                <a:ext uri="{FF2B5EF4-FFF2-40B4-BE49-F238E27FC236}">
                  <a16:creationId xmlns:a16="http://schemas.microsoft.com/office/drawing/2014/main" id="{9E0086A8-06D1-484E-805F-460346EB5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9" name="Freeform 29">
              <a:extLst>
                <a:ext uri="{FF2B5EF4-FFF2-40B4-BE49-F238E27FC236}">
                  <a16:creationId xmlns:a16="http://schemas.microsoft.com/office/drawing/2014/main" id="{1952C3C6-3706-447A-A721-81155E748D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70" name="Freeform 30">
              <a:extLst>
                <a:ext uri="{FF2B5EF4-FFF2-40B4-BE49-F238E27FC236}">
                  <a16:creationId xmlns:a16="http://schemas.microsoft.com/office/drawing/2014/main" id="{F264C83C-EFE0-4E45-A20F-4A437FC28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71" name="Freeform 31">
              <a:extLst>
                <a:ext uri="{FF2B5EF4-FFF2-40B4-BE49-F238E27FC236}">
                  <a16:creationId xmlns:a16="http://schemas.microsoft.com/office/drawing/2014/main" id="{7E1F77A7-8C12-430E-A0C7-386E9FECC9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grpSp>
      <p:pic>
        <p:nvPicPr>
          <p:cNvPr id="73" name="Picture 2">
            <a:extLst>
              <a:ext uri="{FF2B5EF4-FFF2-40B4-BE49-F238E27FC236}">
                <a16:creationId xmlns:a16="http://schemas.microsoft.com/office/drawing/2014/main" id="{B9535DE4-FAFA-446C-A46C-F06D18D305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E98D3DFB-4A20-06E4-6F33-C5AF60B74F73}"/>
              </a:ext>
            </a:extLst>
          </p:cNvPr>
          <p:cNvSpPr>
            <a:spLocks noGrp="1"/>
          </p:cNvSpPr>
          <p:nvPr>
            <p:ph type="title"/>
          </p:nvPr>
        </p:nvSpPr>
        <p:spPr>
          <a:xfrm>
            <a:off x="853330" y="1134683"/>
            <a:ext cx="2743310" cy="4255024"/>
          </a:xfrm>
        </p:spPr>
        <p:txBody>
          <a:bodyPr>
            <a:normAutofit/>
          </a:bodyPr>
          <a:lstStyle/>
          <a:p>
            <a:r>
              <a:rPr lang="en-US">
                <a:solidFill>
                  <a:srgbClr val="FFFFFF"/>
                </a:solidFill>
              </a:rPr>
              <a:t>Developing an Approach to AI</a:t>
            </a:r>
          </a:p>
        </p:txBody>
      </p:sp>
      <p:graphicFrame>
        <p:nvGraphicFramePr>
          <p:cNvPr id="5" name="Content Placeholder 2">
            <a:extLst>
              <a:ext uri="{FF2B5EF4-FFF2-40B4-BE49-F238E27FC236}">
                <a16:creationId xmlns:a16="http://schemas.microsoft.com/office/drawing/2014/main" id="{594C0D56-179C-B5F5-D20B-E71D786B02C9}"/>
              </a:ext>
            </a:extLst>
          </p:cNvPr>
          <p:cNvGraphicFramePr>
            <a:graphicFrameLocks noGrp="1"/>
          </p:cNvGraphicFramePr>
          <p:nvPr>
            <p:ph idx="1"/>
            <p:extLst>
              <p:ext uri="{D42A27DB-BD31-4B8C-83A1-F6EECF244321}">
                <p14:modId xmlns:p14="http://schemas.microsoft.com/office/powerpoint/2010/main" val="2787326414"/>
              </p:ext>
            </p:extLst>
          </p:nvPr>
        </p:nvGraphicFramePr>
        <p:xfrm>
          <a:off x="4662189" y="1134682"/>
          <a:ext cx="6692748" cy="4255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3222050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3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2C6AD-33C3-574A-0267-C5870AEE2652}"/>
              </a:ext>
            </a:extLst>
          </p:cNvPr>
          <p:cNvSpPr>
            <a:spLocks noGrp="1"/>
          </p:cNvSpPr>
          <p:nvPr>
            <p:ph type="title"/>
          </p:nvPr>
        </p:nvSpPr>
        <p:spPr/>
        <p:txBody>
          <a:bodyPr>
            <a:normAutofit/>
          </a:bodyPr>
          <a:lstStyle/>
          <a:p>
            <a:pPr algn="ctr"/>
            <a:r>
              <a:rPr lang="en-US" sz="4000" dirty="0"/>
              <a:t>Resources: Developing an Approach to AI</a:t>
            </a:r>
          </a:p>
        </p:txBody>
      </p:sp>
      <p:sp>
        <p:nvSpPr>
          <p:cNvPr id="53" name="Text Placeholder 52">
            <a:extLst>
              <a:ext uri="{FF2B5EF4-FFF2-40B4-BE49-F238E27FC236}">
                <a16:creationId xmlns:a16="http://schemas.microsoft.com/office/drawing/2014/main" id="{4484A06F-D46D-9584-6732-867F2BD3C293}"/>
              </a:ext>
            </a:extLst>
          </p:cNvPr>
          <p:cNvSpPr>
            <a:spLocks noGrp="1"/>
          </p:cNvSpPr>
          <p:nvPr>
            <p:ph type="body" idx="1"/>
          </p:nvPr>
        </p:nvSpPr>
        <p:spPr/>
        <p:txBody>
          <a:bodyPr/>
          <a:lstStyle/>
          <a:p>
            <a:r>
              <a:rPr lang="en-US" dirty="0"/>
              <a:t>No, Not Really</a:t>
            </a:r>
          </a:p>
        </p:txBody>
      </p:sp>
      <p:sp>
        <p:nvSpPr>
          <p:cNvPr id="3" name="Content Placeholder 2">
            <a:extLst>
              <a:ext uri="{FF2B5EF4-FFF2-40B4-BE49-F238E27FC236}">
                <a16:creationId xmlns:a16="http://schemas.microsoft.com/office/drawing/2014/main" id="{AA6A357F-9057-DBEF-BA25-09F426B55A2C}"/>
              </a:ext>
            </a:extLst>
          </p:cNvPr>
          <p:cNvSpPr>
            <a:spLocks noGrp="1"/>
          </p:cNvSpPr>
          <p:nvPr>
            <p:ph sz="half" idx="2"/>
          </p:nvPr>
        </p:nvSpPr>
        <p:spPr>
          <a:xfrm>
            <a:off x="1141410" y="3073397"/>
            <a:ext cx="4878391" cy="3475684"/>
          </a:xfrm>
        </p:spPr>
        <p:txBody>
          <a:bodyPr anchor="t">
            <a:normAutofit fontScale="92500" lnSpcReduction="20000"/>
          </a:bodyPr>
          <a:lstStyle/>
          <a:p>
            <a:r>
              <a:rPr lang="en-US" sz="2600" dirty="0">
                <a:hlinkClick r:id="rId3"/>
              </a:rPr>
              <a:t>Critical AI: Adapting College Writing for the Age of Large Language Models—Some Next Steps for Educators</a:t>
            </a:r>
            <a:endParaRPr lang="en-US" sz="2600" dirty="0"/>
          </a:p>
          <a:p>
            <a:r>
              <a:rPr lang="en-US" sz="2600" dirty="0">
                <a:hlinkClick r:id="rId4"/>
              </a:rPr>
              <a:t>ChatGPT Should Not Exist</a:t>
            </a:r>
            <a:endParaRPr lang="en-US" sz="2600" dirty="0"/>
          </a:p>
          <a:p>
            <a:r>
              <a:rPr lang="en-US" sz="2600" dirty="0">
                <a:hlinkClick r:id="rId5"/>
              </a:rPr>
              <a:t>ChatGPT Writes Answers</a:t>
            </a:r>
            <a:endParaRPr lang="en-US" sz="2600" dirty="0"/>
          </a:p>
          <a:p>
            <a:endParaRPr lang="en-US" dirty="0"/>
          </a:p>
        </p:txBody>
      </p:sp>
      <p:sp>
        <p:nvSpPr>
          <p:cNvPr id="54" name="Text Placeholder 53">
            <a:extLst>
              <a:ext uri="{FF2B5EF4-FFF2-40B4-BE49-F238E27FC236}">
                <a16:creationId xmlns:a16="http://schemas.microsoft.com/office/drawing/2014/main" id="{C9699E29-E67A-2642-9813-3375C0595A43}"/>
              </a:ext>
            </a:extLst>
          </p:cNvPr>
          <p:cNvSpPr>
            <a:spLocks noGrp="1"/>
          </p:cNvSpPr>
          <p:nvPr>
            <p:ph type="body" sz="quarter" idx="3"/>
          </p:nvPr>
        </p:nvSpPr>
        <p:spPr/>
        <p:txBody>
          <a:bodyPr/>
          <a:lstStyle/>
          <a:p>
            <a:r>
              <a:rPr lang="en-US" dirty="0"/>
              <a:t>Yes, Please</a:t>
            </a:r>
          </a:p>
        </p:txBody>
      </p:sp>
      <p:sp>
        <p:nvSpPr>
          <p:cNvPr id="55" name="Content Placeholder 54">
            <a:extLst>
              <a:ext uri="{FF2B5EF4-FFF2-40B4-BE49-F238E27FC236}">
                <a16:creationId xmlns:a16="http://schemas.microsoft.com/office/drawing/2014/main" id="{AAB1D454-43F3-FF14-B9A0-B8D25DD42596}"/>
              </a:ext>
            </a:extLst>
          </p:cNvPr>
          <p:cNvSpPr>
            <a:spLocks noGrp="1"/>
          </p:cNvSpPr>
          <p:nvPr>
            <p:ph sz="quarter" idx="4"/>
          </p:nvPr>
        </p:nvSpPr>
        <p:spPr>
          <a:xfrm>
            <a:off x="6172200" y="3073397"/>
            <a:ext cx="4875210" cy="3352117"/>
          </a:xfrm>
        </p:spPr>
        <p:txBody>
          <a:bodyPr>
            <a:normAutofit fontScale="92500" lnSpcReduction="20000"/>
          </a:bodyPr>
          <a:lstStyle/>
          <a:p>
            <a:r>
              <a:rPr lang="en-US" dirty="0">
                <a:hlinkClick r:id="rId6"/>
              </a:rPr>
              <a:t>GPTs are GPTs: An early look at the labor market impact potential of large language models</a:t>
            </a:r>
            <a:endParaRPr lang="en-US" dirty="0"/>
          </a:p>
          <a:p>
            <a:r>
              <a:rPr lang="en-US" dirty="0">
                <a:hlinkClick r:id="rId7"/>
              </a:rPr>
              <a:t>Ditch That Textbook (general ed, many ideas) </a:t>
            </a:r>
            <a:endParaRPr lang="en-US" dirty="0"/>
          </a:p>
          <a:p>
            <a:r>
              <a:rPr lang="en-US" dirty="0">
                <a:hlinkClick r:id="rId8"/>
              </a:rPr>
              <a:t>Update Your Syllabus for ChatGPT</a:t>
            </a:r>
            <a:endParaRPr lang="en-US" dirty="0"/>
          </a:p>
          <a:p>
            <a:r>
              <a:rPr lang="en-US" dirty="0">
                <a:hlinkClick r:id="rId9"/>
              </a:rPr>
              <a:t>Meet the New TA in My Classroom—ChatGPT!</a:t>
            </a:r>
            <a:endParaRPr lang="en-US" dirty="0"/>
          </a:p>
          <a:p>
            <a:endParaRPr lang="en-US" dirty="0"/>
          </a:p>
          <a:p>
            <a:endParaRPr lang="en-US" dirty="0"/>
          </a:p>
        </p:txBody>
      </p:sp>
    </p:spTree>
    <p:extLst>
      <p:ext uri="{BB962C8B-B14F-4D97-AF65-F5344CB8AC3E}">
        <p14:creationId xmlns:p14="http://schemas.microsoft.com/office/powerpoint/2010/main" val="1968937449"/>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8">
            <a:extLst>
              <a:ext uri="{FF2B5EF4-FFF2-40B4-BE49-F238E27FC236}">
                <a16:creationId xmlns:a16="http://schemas.microsoft.com/office/drawing/2014/main" id="{4E5D51F4-4B2C-4E92-AD42-C0F8079BD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90ADF90-29DF-49C2-92C5-E75C306EDE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2" name="Rectangle 5">
              <a:extLst>
                <a:ext uri="{FF2B5EF4-FFF2-40B4-BE49-F238E27FC236}">
                  <a16:creationId xmlns:a16="http://schemas.microsoft.com/office/drawing/2014/main" id="{8D94EBD0-9E98-49B5-BCBB-C0E75E65995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74" name="Freeform 6">
              <a:extLst>
                <a:ext uri="{FF2B5EF4-FFF2-40B4-BE49-F238E27FC236}">
                  <a16:creationId xmlns:a16="http://schemas.microsoft.com/office/drawing/2014/main" id="{D234D58E-884C-476F-9B2D-7E6C29BCDC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4" name="Freeform 7">
              <a:extLst>
                <a:ext uri="{FF2B5EF4-FFF2-40B4-BE49-F238E27FC236}">
                  <a16:creationId xmlns:a16="http://schemas.microsoft.com/office/drawing/2014/main" id="{6146033F-CB0A-44E4-A16A-95C026C900A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5" name="Freeform 8">
              <a:extLst>
                <a:ext uri="{FF2B5EF4-FFF2-40B4-BE49-F238E27FC236}">
                  <a16:creationId xmlns:a16="http://schemas.microsoft.com/office/drawing/2014/main" id="{22004D0A-5BA4-4D6F-AE5B-BCCF1CDBD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6" name="Freeform 9">
              <a:extLst>
                <a:ext uri="{FF2B5EF4-FFF2-40B4-BE49-F238E27FC236}">
                  <a16:creationId xmlns:a16="http://schemas.microsoft.com/office/drawing/2014/main" id="{19D61DD8-7030-4EF7-974E-9F87E80553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7" name="Freeform 10">
              <a:extLst>
                <a:ext uri="{FF2B5EF4-FFF2-40B4-BE49-F238E27FC236}">
                  <a16:creationId xmlns:a16="http://schemas.microsoft.com/office/drawing/2014/main" id="{79CE806A-0577-41E9-8F07-B6A7EFB4E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8" name="Freeform 11">
              <a:extLst>
                <a:ext uri="{FF2B5EF4-FFF2-40B4-BE49-F238E27FC236}">
                  <a16:creationId xmlns:a16="http://schemas.microsoft.com/office/drawing/2014/main" id="{6F58E8F2-EAC5-477C-93D6-1AC0E034F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9" name="Freeform 12">
              <a:extLst>
                <a:ext uri="{FF2B5EF4-FFF2-40B4-BE49-F238E27FC236}">
                  <a16:creationId xmlns:a16="http://schemas.microsoft.com/office/drawing/2014/main" id="{E90C5478-265D-4D73-8259-A0369435CE7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0" name="Freeform 13">
              <a:extLst>
                <a:ext uri="{FF2B5EF4-FFF2-40B4-BE49-F238E27FC236}">
                  <a16:creationId xmlns:a16="http://schemas.microsoft.com/office/drawing/2014/main" id="{AB688B6B-CD3A-4D50-B661-3BFFEE2D3C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1" name="Freeform 14">
              <a:extLst>
                <a:ext uri="{FF2B5EF4-FFF2-40B4-BE49-F238E27FC236}">
                  <a16:creationId xmlns:a16="http://schemas.microsoft.com/office/drawing/2014/main" id="{222BB8A2-A9CF-40A0-92DC-F2456B8B7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2" name="Freeform 15">
              <a:extLst>
                <a:ext uri="{FF2B5EF4-FFF2-40B4-BE49-F238E27FC236}">
                  <a16:creationId xmlns:a16="http://schemas.microsoft.com/office/drawing/2014/main" id="{E920BBCC-C237-4B3E-B2DA-B8172A392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3" name="Line 16">
              <a:extLst>
                <a:ext uri="{FF2B5EF4-FFF2-40B4-BE49-F238E27FC236}">
                  <a16:creationId xmlns:a16="http://schemas.microsoft.com/office/drawing/2014/main" id="{8A6B29A0-A4F7-448E-88D5-26F690D81F1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4" name="Freeform 17">
              <a:extLst>
                <a:ext uri="{FF2B5EF4-FFF2-40B4-BE49-F238E27FC236}">
                  <a16:creationId xmlns:a16="http://schemas.microsoft.com/office/drawing/2014/main" id="{B52A6476-E345-40C8-AE07-B93E8A7E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5" name="Freeform 18">
              <a:extLst>
                <a:ext uri="{FF2B5EF4-FFF2-40B4-BE49-F238E27FC236}">
                  <a16:creationId xmlns:a16="http://schemas.microsoft.com/office/drawing/2014/main" id="{518D32FD-7EA1-4C43-AA4B-B9E10B684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6" name="Freeform 19">
              <a:extLst>
                <a:ext uri="{FF2B5EF4-FFF2-40B4-BE49-F238E27FC236}">
                  <a16:creationId xmlns:a16="http://schemas.microsoft.com/office/drawing/2014/main" id="{4AA62115-722D-4045-AE1B-771314CA2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7" name="Freeform 20">
              <a:extLst>
                <a:ext uri="{FF2B5EF4-FFF2-40B4-BE49-F238E27FC236}">
                  <a16:creationId xmlns:a16="http://schemas.microsoft.com/office/drawing/2014/main" id="{2C94E681-7784-4E31-B5B5-DDBF9C6143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8" name="Rectangle 21">
              <a:extLst>
                <a:ext uri="{FF2B5EF4-FFF2-40B4-BE49-F238E27FC236}">
                  <a16:creationId xmlns:a16="http://schemas.microsoft.com/office/drawing/2014/main" id="{9578B6A7-2499-4CFF-A6E5-0FDB1B8A274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29" name="Freeform 22">
              <a:extLst>
                <a:ext uri="{FF2B5EF4-FFF2-40B4-BE49-F238E27FC236}">
                  <a16:creationId xmlns:a16="http://schemas.microsoft.com/office/drawing/2014/main" id="{16B8D001-28C9-49CB-9B96-4D67E218C4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0" name="Freeform 23">
              <a:extLst>
                <a:ext uri="{FF2B5EF4-FFF2-40B4-BE49-F238E27FC236}">
                  <a16:creationId xmlns:a16="http://schemas.microsoft.com/office/drawing/2014/main" id="{90576248-23CA-477D-A630-4EA4F06F86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1" name="Freeform 24">
              <a:extLst>
                <a:ext uri="{FF2B5EF4-FFF2-40B4-BE49-F238E27FC236}">
                  <a16:creationId xmlns:a16="http://schemas.microsoft.com/office/drawing/2014/main" id="{29F00424-4DC1-4DD5-B429-EB428628A6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2" name="Freeform 25">
              <a:extLst>
                <a:ext uri="{FF2B5EF4-FFF2-40B4-BE49-F238E27FC236}">
                  <a16:creationId xmlns:a16="http://schemas.microsoft.com/office/drawing/2014/main" id="{4D03BC62-061A-46A3-AEB3-75C125F3A4C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3" name="Freeform 26">
              <a:extLst>
                <a:ext uri="{FF2B5EF4-FFF2-40B4-BE49-F238E27FC236}">
                  <a16:creationId xmlns:a16="http://schemas.microsoft.com/office/drawing/2014/main" id="{7C0B4D4C-7EC6-47E0-8F9C-E0C4BCCE1A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4" name="Freeform 27">
              <a:extLst>
                <a:ext uri="{FF2B5EF4-FFF2-40B4-BE49-F238E27FC236}">
                  <a16:creationId xmlns:a16="http://schemas.microsoft.com/office/drawing/2014/main" id="{346BF759-C964-4656-9724-9F6B9E75F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5" name="Freeform 28">
              <a:extLst>
                <a:ext uri="{FF2B5EF4-FFF2-40B4-BE49-F238E27FC236}">
                  <a16:creationId xmlns:a16="http://schemas.microsoft.com/office/drawing/2014/main" id="{21A41F6C-9A3A-4A88-8369-173CEC967E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6" name="Freeform 29">
              <a:extLst>
                <a:ext uri="{FF2B5EF4-FFF2-40B4-BE49-F238E27FC236}">
                  <a16:creationId xmlns:a16="http://schemas.microsoft.com/office/drawing/2014/main" id="{C7719558-E4BA-41E1-AE9B-8B7C2826D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7" name="Freeform 30">
              <a:extLst>
                <a:ext uri="{FF2B5EF4-FFF2-40B4-BE49-F238E27FC236}">
                  <a16:creationId xmlns:a16="http://schemas.microsoft.com/office/drawing/2014/main" id="{685AD44B-443D-473E-BBE4-6877C1AF7C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8" name="Freeform 31">
              <a:extLst>
                <a:ext uri="{FF2B5EF4-FFF2-40B4-BE49-F238E27FC236}">
                  <a16:creationId xmlns:a16="http://schemas.microsoft.com/office/drawing/2014/main" id="{59D25FFB-6A08-4A00-8BE1-8C987B3D91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grpSp>
      <p:pic>
        <p:nvPicPr>
          <p:cNvPr id="40" name="Picture 2">
            <a:extLst>
              <a:ext uri="{FF2B5EF4-FFF2-40B4-BE49-F238E27FC236}">
                <a16:creationId xmlns:a16="http://schemas.microsoft.com/office/drawing/2014/main" id="{E642A42B-C95B-433E-9A81-2174F72875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42" name="Rectangle 41">
            <a:extLst>
              <a:ext uri="{FF2B5EF4-FFF2-40B4-BE49-F238E27FC236}">
                <a16:creationId xmlns:a16="http://schemas.microsoft.com/office/drawing/2014/main" id="{4C3D77CC-6916-4BF8-8CDF-71E4BF2E66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96E8897B-113F-4BE0-A8B0-6467E5A2E0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45" name="Rectangle 5">
              <a:extLst>
                <a:ext uri="{FF2B5EF4-FFF2-40B4-BE49-F238E27FC236}">
                  <a16:creationId xmlns:a16="http://schemas.microsoft.com/office/drawing/2014/main" id="{8C790BB1-DB5D-4D11-ACA1-045F7B5DBED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46" name="Freeform 6">
              <a:extLst>
                <a:ext uri="{FF2B5EF4-FFF2-40B4-BE49-F238E27FC236}">
                  <a16:creationId xmlns:a16="http://schemas.microsoft.com/office/drawing/2014/main" id="{14E82C3E-2BBF-4E7A-A4F1-B092898AF9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7" name="Freeform 7">
              <a:extLst>
                <a:ext uri="{FF2B5EF4-FFF2-40B4-BE49-F238E27FC236}">
                  <a16:creationId xmlns:a16="http://schemas.microsoft.com/office/drawing/2014/main" id="{BBD9DCED-205F-40C0-A8F6-09CA8AC21E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8" name="Freeform 8">
              <a:extLst>
                <a:ext uri="{FF2B5EF4-FFF2-40B4-BE49-F238E27FC236}">
                  <a16:creationId xmlns:a16="http://schemas.microsoft.com/office/drawing/2014/main" id="{3E6B6536-B16B-44C8-BF75-0B51F159AA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9" name="Freeform 9">
              <a:extLst>
                <a:ext uri="{FF2B5EF4-FFF2-40B4-BE49-F238E27FC236}">
                  <a16:creationId xmlns:a16="http://schemas.microsoft.com/office/drawing/2014/main" id="{08673EBA-802C-469A-80AB-14A951A75A4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0" name="Freeform 10">
              <a:extLst>
                <a:ext uri="{FF2B5EF4-FFF2-40B4-BE49-F238E27FC236}">
                  <a16:creationId xmlns:a16="http://schemas.microsoft.com/office/drawing/2014/main" id="{75BB5611-2E78-4C27-8778-E8A39B157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1" name="Freeform 11">
              <a:extLst>
                <a:ext uri="{FF2B5EF4-FFF2-40B4-BE49-F238E27FC236}">
                  <a16:creationId xmlns:a16="http://schemas.microsoft.com/office/drawing/2014/main" id="{DCA85219-9A72-4256-A50C-799C0D0AE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2" name="Freeform 12">
              <a:extLst>
                <a:ext uri="{FF2B5EF4-FFF2-40B4-BE49-F238E27FC236}">
                  <a16:creationId xmlns:a16="http://schemas.microsoft.com/office/drawing/2014/main" id="{46E28662-9979-4ACD-9DB1-9E4B1814FC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3" name="Freeform 13">
              <a:extLst>
                <a:ext uri="{FF2B5EF4-FFF2-40B4-BE49-F238E27FC236}">
                  <a16:creationId xmlns:a16="http://schemas.microsoft.com/office/drawing/2014/main" id="{A057C9FB-3B25-4A5E-A20E-B7773732EF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4" name="Freeform 14">
              <a:extLst>
                <a:ext uri="{FF2B5EF4-FFF2-40B4-BE49-F238E27FC236}">
                  <a16:creationId xmlns:a16="http://schemas.microsoft.com/office/drawing/2014/main" id="{596D5A52-895F-4C7B-BCEC-E4AB25C7E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5" name="Freeform 15">
              <a:extLst>
                <a:ext uri="{FF2B5EF4-FFF2-40B4-BE49-F238E27FC236}">
                  <a16:creationId xmlns:a16="http://schemas.microsoft.com/office/drawing/2014/main" id="{A3BFF1E9-0954-48E0-A32B-0664144673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6" name="Line 16">
              <a:extLst>
                <a:ext uri="{FF2B5EF4-FFF2-40B4-BE49-F238E27FC236}">
                  <a16:creationId xmlns:a16="http://schemas.microsoft.com/office/drawing/2014/main" id="{40592818-8A9B-429B-8166-22A0893CB2E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57" name="Freeform 17">
              <a:extLst>
                <a:ext uri="{FF2B5EF4-FFF2-40B4-BE49-F238E27FC236}">
                  <a16:creationId xmlns:a16="http://schemas.microsoft.com/office/drawing/2014/main" id="{F52399E8-91EF-4363-81C4-4EBE3790A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8" name="Freeform 18">
              <a:extLst>
                <a:ext uri="{FF2B5EF4-FFF2-40B4-BE49-F238E27FC236}">
                  <a16:creationId xmlns:a16="http://schemas.microsoft.com/office/drawing/2014/main" id="{0DE18992-35FF-4D27-AAB7-88D9A7881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9" name="Freeform 19">
              <a:extLst>
                <a:ext uri="{FF2B5EF4-FFF2-40B4-BE49-F238E27FC236}">
                  <a16:creationId xmlns:a16="http://schemas.microsoft.com/office/drawing/2014/main" id="{162D7313-86C3-45AF-AC7A-C5429A2288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0" name="Freeform 20">
              <a:extLst>
                <a:ext uri="{FF2B5EF4-FFF2-40B4-BE49-F238E27FC236}">
                  <a16:creationId xmlns:a16="http://schemas.microsoft.com/office/drawing/2014/main" id="{4033A1EE-166E-4246-AB00-AA91D7B800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1" name="Rectangle 21">
              <a:extLst>
                <a:ext uri="{FF2B5EF4-FFF2-40B4-BE49-F238E27FC236}">
                  <a16:creationId xmlns:a16="http://schemas.microsoft.com/office/drawing/2014/main" id="{9F5BA15F-D1CD-44A2-B643-2905763175F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62" name="Freeform 22">
              <a:extLst>
                <a:ext uri="{FF2B5EF4-FFF2-40B4-BE49-F238E27FC236}">
                  <a16:creationId xmlns:a16="http://schemas.microsoft.com/office/drawing/2014/main" id="{673D8FDD-D165-4834-B9F4-E15C5EBD5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3" name="Freeform 23">
              <a:extLst>
                <a:ext uri="{FF2B5EF4-FFF2-40B4-BE49-F238E27FC236}">
                  <a16:creationId xmlns:a16="http://schemas.microsoft.com/office/drawing/2014/main" id="{314E2D52-365D-407E-A832-01E0F86049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4" name="Freeform 24">
              <a:extLst>
                <a:ext uri="{FF2B5EF4-FFF2-40B4-BE49-F238E27FC236}">
                  <a16:creationId xmlns:a16="http://schemas.microsoft.com/office/drawing/2014/main" id="{299BE646-A2B8-42AB-8DE3-9E38BF21D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5" name="Freeform 25">
              <a:extLst>
                <a:ext uri="{FF2B5EF4-FFF2-40B4-BE49-F238E27FC236}">
                  <a16:creationId xmlns:a16="http://schemas.microsoft.com/office/drawing/2014/main" id="{B6CBF7F9-54D6-418C-B679-4A03F1AF11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6" name="Freeform 26">
              <a:extLst>
                <a:ext uri="{FF2B5EF4-FFF2-40B4-BE49-F238E27FC236}">
                  <a16:creationId xmlns:a16="http://schemas.microsoft.com/office/drawing/2014/main" id="{2B8FDD23-E511-4B50-8A45-E25C8EBFB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7" name="Freeform 27">
              <a:extLst>
                <a:ext uri="{FF2B5EF4-FFF2-40B4-BE49-F238E27FC236}">
                  <a16:creationId xmlns:a16="http://schemas.microsoft.com/office/drawing/2014/main" id="{B04AC64C-ACEE-462D-95F2-3D82FF090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8" name="Freeform 28">
              <a:extLst>
                <a:ext uri="{FF2B5EF4-FFF2-40B4-BE49-F238E27FC236}">
                  <a16:creationId xmlns:a16="http://schemas.microsoft.com/office/drawing/2014/main" id="{9E0086A8-06D1-484E-805F-460346EB5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9" name="Freeform 29">
              <a:extLst>
                <a:ext uri="{FF2B5EF4-FFF2-40B4-BE49-F238E27FC236}">
                  <a16:creationId xmlns:a16="http://schemas.microsoft.com/office/drawing/2014/main" id="{1952C3C6-3706-447A-A721-81155E748D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70" name="Freeform 30">
              <a:extLst>
                <a:ext uri="{FF2B5EF4-FFF2-40B4-BE49-F238E27FC236}">
                  <a16:creationId xmlns:a16="http://schemas.microsoft.com/office/drawing/2014/main" id="{F264C83C-EFE0-4E45-A20F-4A437FC28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71" name="Freeform 31">
              <a:extLst>
                <a:ext uri="{FF2B5EF4-FFF2-40B4-BE49-F238E27FC236}">
                  <a16:creationId xmlns:a16="http://schemas.microsoft.com/office/drawing/2014/main" id="{7E1F77A7-8C12-430E-A0C7-386E9FECC9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grpSp>
      <p:pic>
        <p:nvPicPr>
          <p:cNvPr id="73" name="Picture 2">
            <a:extLst>
              <a:ext uri="{FF2B5EF4-FFF2-40B4-BE49-F238E27FC236}">
                <a16:creationId xmlns:a16="http://schemas.microsoft.com/office/drawing/2014/main" id="{B9535DE4-FAFA-446C-A46C-F06D18D305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3C761021-DC62-CB74-E5E8-3BDEC7A0B150}"/>
              </a:ext>
            </a:extLst>
          </p:cNvPr>
          <p:cNvSpPr>
            <a:spLocks noGrp="1"/>
          </p:cNvSpPr>
          <p:nvPr>
            <p:ph type="title"/>
          </p:nvPr>
        </p:nvSpPr>
        <p:spPr>
          <a:xfrm>
            <a:off x="853330" y="1134683"/>
            <a:ext cx="2743310" cy="4255024"/>
          </a:xfrm>
        </p:spPr>
        <p:txBody>
          <a:bodyPr>
            <a:normAutofit/>
          </a:bodyPr>
          <a:lstStyle/>
          <a:p>
            <a:r>
              <a:rPr lang="en-US">
                <a:solidFill>
                  <a:srgbClr val="FFFFFF"/>
                </a:solidFill>
              </a:rPr>
              <a:t>Getting Started with AI</a:t>
            </a:r>
          </a:p>
        </p:txBody>
      </p:sp>
      <p:graphicFrame>
        <p:nvGraphicFramePr>
          <p:cNvPr id="75" name="Content Placeholder 2">
            <a:extLst>
              <a:ext uri="{FF2B5EF4-FFF2-40B4-BE49-F238E27FC236}">
                <a16:creationId xmlns:a16="http://schemas.microsoft.com/office/drawing/2014/main" id="{D97D2C4B-C01B-0C75-90C9-6818B24D5A50}"/>
              </a:ext>
            </a:extLst>
          </p:cNvPr>
          <p:cNvGraphicFramePr>
            <a:graphicFrameLocks noGrp="1"/>
          </p:cNvGraphicFramePr>
          <p:nvPr>
            <p:ph idx="1"/>
            <p:extLst>
              <p:ext uri="{D42A27DB-BD31-4B8C-83A1-F6EECF244321}">
                <p14:modId xmlns:p14="http://schemas.microsoft.com/office/powerpoint/2010/main" val="1165774352"/>
              </p:ext>
            </p:extLst>
          </p:nvPr>
        </p:nvGraphicFramePr>
        <p:xfrm>
          <a:off x="4662189" y="1134682"/>
          <a:ext cx="6692748" cy="4255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4564855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69" name="Group 9">
            <a:extLst>
              <a:ext uri="{FF2B5EF4-FFF2-40B4-BE49-F238E27FC236}">
                <a16:creationId xmlns:a16="http://schemas.microsoft.com/office/drawing/2014/main" id="{4D50C3BF-4EC6-4075-8C5A-BB4D936693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1" name="Rectangle 10">
              <a:extLst>
                <a:ext uri="{FF2B5EF4-FFF2-40B4-BE49-F238E27FC236}">
                  <a16:creationId xmlns:a16="http://schemas.microsoft.com/office/drawing/2014/main" id="{AAD5EEF9-647D-437D-909D-552158996D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AD572E06-C69D-4C73-907F-E960818C9823}"/>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480A1A49-BBA6-1765-C84B-7F2AF96CB48C}"/>
              </a:ext>
            </a:extLst>
          </p:cNvPr>
          <p:cNvSpPr>
            <a:spLocks noGrp="1"/>
          </p:cNvSpPr>
          <p:nvPr>
            <p:ph type="ctrTitle"/>
          </p:nvPr>
        </p:nvSpPr>
        <p:spPr>
          <a:xfrm>
            <a:off x="5270066" y="1122363"/>
            <a:ext cx="5397933" cy="2387600"/>
          </a:xfrm>
        </p:spPr>
        <p:txBody>
          <a:bodyPr>
            <a:normAutofit/>
          </a:bodyPr>
          <a:lstStyle/>
          <a:p>
            <a:r>
              <a:rPr lang="en-US"/>
              <a:t>Integrating AI Tools</a:t>
            </a:r>
            <a:endParaRPr lang="en-US" dirty="0"/>
          </a:p>
        </p:txBody>
      </p:sp>
      <p:pic>
        <p:nvPicPr>
          <p:cNvPr id="6" name="Picture 5">
            <a:extLst>
              <a:ext uri="{FF2B5EF4-FFF2-40B4-BE49-F238E27FC236}">
                <a16:creationId xmlns:a16="http://schemas.microsoft.com/office/drawing/2014/main" id="{85AC6169-2450-9DE0-8F39-A1548EB2DFD5}"/>
              </a:ext>
            </a:extLst>
          </p:cNvPr>
          <p:cNvPicPr>
            <a:picLocks noChangeAspect="1"/>
          </p:cNvPicPr>
          <p:nvPr/>
        </p:nvPicPr>
        <p:blipFill rotWithShape="1">
          <a:blip r:embed="rId5"/>
          <a:srcRect l="29940" r="2467"/>
          <a:stretch/>
        </p:blipFill>
        <p:spPr>
          <a:xfrm>
            <a:off x="-5597" y="10"/>
            <a:ext cx="4635583" cy="6857990"/>
          </a:xfrm>
          <a:prstGeom prst="rect">
            <a:avLst/>
          </a:prstGeom>
        </p:spPr>
      </p:pic>
      <p:grpSp>
        <p:nvGrpSpPr>
          <p:cNvPr id="14" name="Group 13">
            <a:extLst>
              <a:ext uri="{FF2B5EF4-FFF2-40B4-BE49-F238E27FC236}">
                <a16:creationId xmlns:a16="http://schemas.microsoft.com/office/drawing/2014/main" id="{5C427DC4-D0C8-4AD1-971C-C179999E43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81" name="Rectangle 5">
              <a:extLst>
                <a:ext uri="{FF2B5EF4-FFF2-40B4-BE49-F238E27FC236}">
                  <a16:creationId xmlns:a16="http://schemas.microsoft.com/office/drawing/2014/main" id="{11827C78-913D-484C-8C41-03DA3142522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6" name="Freeform 6">
              <a:extLst>
                <a:ext uri="{FF2B5EF4-FFF2-40B4-BE49-F238E27FC236}">
                  <a16:creationId xmlns:a16="http://schemas.microsoft.com/office/drawing/2014/main" id="{B6F8B17C-D826-4328-938A-3EA29923DD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 name="Freeform 7">
              <a:extLst>
                <a:ext uri="{FF2B5EF4-FFF2-40B4-BE49-F238E27FC236}">
                  <a16:creationId xmlns:a16="http://schemas.microsoft.com/office/drawing/2014/main" id="{39D88DB7-6249-4F7B-BE6A-FCC6D49786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 name="Rectangle 8">
              <a:extLst>
                <a:ext uri="{FF2B5EF4-FFF2-40B4-BE49-F238E27FC236}">
                  <a16:creationId xmlns:a16="http://schemas.microsoft.com/office/drawing/2014/main" id="{756D5198-7167-4B16-AB98-5B4E36925F4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9" name="Freeform 9">
              <a:extLst>
                <a:ext uri="{FF2B5EF4-FFF2-40B4-BE49-F238E27FC236}">
                  <a16:creationId xmlns:a16="http://schemas.microsoft.com/office/drawing/2014/main" id="{DA8DAFD5-0534-4B77-9BDA-835065CBA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 name="Freeform 10">
              <a:extLst>
                <a:ext uri="{FF2B5EF4-FFF2-40B4-BE49-F238E27FC236}">
                  <a16:creationId xmlns:a16="http://schemas.microsoft.com/office/drawing/2014/main" id="{7CA8B15F-CF03-4D11-8AEC-82E80157B1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 name="Freeform 11">
              <a:extLst>
                <a:ext uri="{FF2B5EF4-FFF2-40B4-BE49-F238E27FC236}">
                  <a16:creationId xmlns:a16="http://schemas.microsoft.com/office/drawing/2014/main" id="{459FF9F8-7A9B-4AA7-A132-383AF3485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 name="Freeform 12">
              <a:extLst>
                <a:ext uri="{FF2B5EF4-FFF2-40B4-BE49-F238E27FC236}">
                  <a16:creationId xmlns:a16="http://schemas.microsoft.com/office/drawing/2014/main" id="{CBA02FB8-E42C-45DA-AAF7-3397620DAD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 name="Freeform 13">
              <a:extLst>
                <a:ext uri="{FF2B5EF4-FFF2-40B4-BE49-F238E27FC236}">
                  <a16:creationId xmlns:a16="http://schemas.microsoft.com/office/drawing/2014/main" id="{9929394A-93E2-4CC7-BE87-C83F6A8E7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 name="Freeform 14">
              <a:extLst>
                <a:ext uri="{FF2B5EF4-FFF2-40B4-BE49-F238E27FC236}">
                  <a16:creationId xmlns:a16="http://schemas.microsoft.com/office/drawing/2014/main" id="{0D9C5509-FF48-4A4B-93E5-54BB49A4A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 name="Freeform 15">
              <a:extLst>
                <a:ext uri="{FF2B5EF4-FFF2-40B4-BE49-F238E27FC236}">
                  <a16:creationId xmlns:a16="http://schemas.microsoft.com/office/drawing/2014/main" id="{8D8D120B-EEA9-48FD-8996-23C6C46E19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6" name="Freeform 16">
              <a:extLst>
                <a:ext uri="{FF2B5EF4-FFF2-40B4-BE49-F238E27FC236}">
                  <a16:creationId xmlns:a16="http://schemas.microsoft.com/office/drawing/2014/main" id="{3C6F42D5-B202-46C6-8515-D98407842B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7" name="Freeform 17">
              <a:extLst>
                <a:ext uri="{FF2B5EF4-FFF2-40B4-BE49-F238E27FC236}">
                  <a16:creationId xmlns:a16="http://schemas.microsoft.com/office/drawing/2014/main" id="{63970DAE-ED0B-4C16-A738-7D472097C3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8" name="Freeform 18">
              <a:extLst>
                <a:ext uri="{FF2B5EF4-FFF2-40B4-BE49-F238E27FC236}">
                  <a16:creationId xmlns:a16="http://schemas.microsoft.com/office/drawing/2014/main" id="{3057B46C-1C3D-49B0-BFA0-F8C5242339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9" name="Freeform 19">
              <a:extLst>
                <a:ext uri="{FF2B5EF4-FFF2-40B4-BE49-F238E27FC236}">
                  <a16:creationId xmlns:a16="http://schemas.microsoft.com/office/drawing/2014/main" id="{48CF20C5-3838-4173-A8B8-B2F2C98F16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0" name="Freeform 20">
              <a:extLst>
                <a:ext uri="{FF2B5EF4-FFF2-40B4-BE49-F238E27FC236}">
                  <a16:creationId xmlns:a16="http://schemas.microsoft.com/office/drawing/2014/main" id="{ECE30E10-7578-4E62-ACBF-10C479060C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1" name="Freeform 21">
              <a:extLst>
                <a:ext uri="{FF2B5EF4-FFF2-40B4-BE49-F238E27FC236}">
                  <a16:creationId xmlns:a16="http://schemas.microsoft.com/office/drawing/2014/main" id="{944967BD-A875-4678-99F4-7F57BB00D9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2" name="Freeform 22">
              <a:extLst>
                <a:ext uri="{FF2B5EF4-FFF2-40B4-BE49-F238E27FC236}">
                  <a16:creationId xmlns:a16="http://schemas.microsoft.com/office/drawing/2014/main" id="{39B8890D-782F-4441-99F8-24D555ADB9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3" name="Freeform 23">
              <a:extLst>
                <a:ext uri="{FF2B5EF4-FFF2-40B4-BE49-F238E27FC236}">
                  <a16:creationId xmlns:a16="http://schemas.microsoft.com/office/drawing/2014/main" id="{BD2843C9-86AC-4823-8D89-66B62F94E2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4" name="Freeform 24">
              <a:extLst>
                <a:ext uri="{FF2B5EF4-FFF2-40B4-BE49-F238E27FC236}">
                  <a16:creationId xmlns:a16="http://schemas.microsoft.com/office/drawing/2014/main" id="{1B519EA3-915E-4EAD-A40F-32168E8E1F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5" name="Freeform 25">
              <a:extLst>
                <a:ext uri="{FF2B5EF4-FFF2-40B4-BE49-F238E27FC236}">
                  <a16:creationId xmlns:a16="http://schemas.microsoft.com/office/drawing/2014/main" id="{7A321902-1E1D-4964-AF8F-D133DEA58C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6" name="Freeform 26">
              <a:extLst>
                <a:ext uri="{FF2B5EF4-FFF2-40B4-BE49-F238E27FC236}">
                  <a16:creationId xmlns:a16="http://schemas.microsoft.com/office/drawing/2014/main" id="{112E54C4-91A4-40EC-9182-578C6684F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7" name="Freeform 27">
              <a:extLst>
                <a:ext uri="{FF2B5EF4-FFF2-40B4-BE49-F238E27FC236}">
                  <a16:creationId xmlns:a16="http://schemas.microsoft.com/office/drawing/2014/main" id="{8FA627D4-711B-43E1-956F-E83777F1E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8" name="Freeform 28">
              <a:extLst>
                <a:ext uri="{FF2B5EF4-FFF2-40B4-BE49-F238E27FC236}">
                  <a16:creationId xmlns:a16="http://schemas.microsoft.com/office/drawing/2014/main" id="{A52861B4-1F11-4F96-B2C6-6CF1ABF3EA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9" name="Freeform 29">
              <a:extLst>
                <a:ext uri="{FF2B5EF4-FFF2-40B4-BE49-F238E27FC236}">
                  <a16:creationId xmlns:a16="http://schemas.microsoft.com/office/drawing/2014/main" id="{8B08E382-69A6-4F49-B9D0-30282ABF2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 name="Freeform 30">
              <a:extLst>
                <a:ext uri="{FF2B5EF4-FFF2-40B4-BE49-F238E27FC236}">
                  <a16:creationId xmlns:a16="http://schemas.microsoft.com/office/drawing/2014/main" id="{C90814EC-520D-44F5-86DC-EC86DC654A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 name="Freeform 31">
              <a:extLst>
                <a:ext uri="{FF2B5EF4-FFF2-40B4-BE49-F238E27FC236}">
                  <a16:creationId xmlns:a16="http://schemas.microsoft.com/office/drawing/2014/main" id="{F912B22F-31DB-46D6-8E4E-54EBED6B9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 name="Freeform 32">
              <a:extLst>
                <a:ext uri="{FF2B5EF4-FFF2-40B4-BE49-F238E27FC236}">
                  <a16:creationId xmlns:a16="http://schemas.microsoft.com/office/drawing/2014/main" id="{051A22F2-66B3-4FF2-89BD-CD02C26814B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 name="Rectangle 33">
              <a:extLst>
                <a:ext uri="{FF2B5EF4-FFF2-40B4-BE49-F238E27FC236}">
                  <a16:creationId xmlns:a16="http://schemas.microsoft.com/office/drawing/2014/main" id="{4C2C276D-BE72-4024-971D-6777F9524CB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44" name="Freeform 34">
              <a:extLst>
                <a:ext uri="{FF2B5EF4-FFF2-40B4-BE49-F238E27FC236}">
                  <a16:creationId xmlns:a16="http://schemas.microsoft.com/office/drawing/2014/main" id="{6AFDDC6B-3AFC-48D7-95CF-5FBB511D84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 name="Freeform 35">
              <a:extLst>
                <a:ext uri="{FF2B5EF4-FFF2-40B4-BE49-F238E27FC236}">
                  <a16:creationId xmlns:a16="http://schemas.microsoft.com/office/drawing/2014/main" id="{FFAA444D-5CF5-4864-A37F-A111C8FF89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6" name="Freeform 36">
              <a:extLst>
                <a:ext uri="{FF2B5EF4-FFF2-40B4-BE49-F238E27FC236}">
                  <a16:creationId xmlns:a16="http://schemas.microsoft.com/office/drawing/2014/main" id="{5FF79462-E4F2-48A6-A56D-0D60256382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7" name="Freeform 37">
              <a:extLst>
                <a:ext uri="{FF2B5EF4-FFF2-40B4-BE49-F238E27FC236}">
                  <a16:creationId xmlns:a16="http://schemas.microsoft.com/office/drawing/2014/main" id="{966D2CEE-D08F-46BC-B14C-93765B5B5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8" name="Freeform 38">
              <a:extLst>
                <a:ext uri="{FF2B5EF4-FFF2-40B4-BE49-F238E27FC236}">
                  <a16:creationId xmlns:a16="http://schemas.microsoft.com/office/drawing/2014/main" id="{599A4AD6-C27F-4336-9E88-8C647A23C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9" name="Freeform 39">
              <a:extLst>
                <a:ext uri="{FF2B5EF4-FFF2-40B4-BE49-F238E27FC236}">
                  <a16:creationId xmlns:a16="http://schemas.microsoft.com/office/drawing/2014/main" id="{44DF8341-5042-4DC0-BAEF-E3D91FF7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0" name="Freeform 40">
              <a:extLst>
                <a:ext uri="{FF2B5EF4-FFF2-40B4-BE49-F238E27FC236}">
                  <a16:creationId xmlns:a16="http://schemas.microsoft.com/office/drawing/2014/main" id="{71762CC7-CB05-40DA-A00C-4E2E248015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1" name="Freeform 41">
              <a:extLst>
                <a:ext uri="{FF2B5EF4-FFF2-40B4-BE49-F238E27FC236}">
                  <a16:creationId xmlns:a16="http://schemas.microsoft.com/office/drawing/2014/main" id="{4F9045FC-8914-48C8-A36C-AAA35E3F4A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2" name="Freeform 42">
              <a:extLst>
                <a:ext uri="{FF2B5EF4-FFF2-40B4-BE49-F238E27FC236}">
                  <a16:creationId xmlns:a16="http://schemas.microsoft.com/office/drawing/2014/main" id="{2B8DF617-2AF1-45FE-A0B8-E36B9580A3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3" name="Freeform 43">
              <a:extLst>
                <a:ext uri="{FF2B5EF4-FFF2-40B4-BE49-F238E27FC236}">
                  <a16:creationId xmlns:a16="http://schemas.microsoft.com/office/drawing/2014/main" id="{492D7FF8-46B6-4679-9439-2057238D5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4" name="Freeform 44">
              <a:extLst>
                <a:ext uri="{FF2B5EF4-FFF2-40B4-BE49-F238E27FC236}">
                  <a16:creationId xmlns:a16="http://schemas.microsoft.com/office/drawing/2014/main" id="{33DDE513-207C-49C7-BF67-7526AAAA15E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5" name="Rectangle 45">
              <a:extLst>
                <a:ext uri="{FF2B5EF4-FFF2-40B4-BE49-F238E27FC236}">
                  <a16:creationId xmlns:a16="http://schemas.microsoft.com/office/drawing/2014/main" id="{ABEE1802-DF83-4775-831C-512B9B0B153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56" name="Freeform 46">
              <a:extLst>
                <a:ext uri="{FF2B5EF4-FFF2-40B4-BE49-F238E27FC236}">
                  <a16:creationId xmlns:a16="http://schemas.microsoft.com/office/drawing/2014/main" id="{3882C4EF-F620-4972-8FB9-B856D2B636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7" name="Freeform 47">
              <a:extLst>
                <a:ext uri="{FF2B5EF4-FFF2-40B4-BE49-F238E27FC236}">
                  <a16:creationId xmlns:a16="http://schemas.microsoft.com/office/drawing/2014/main" id="{531F85E7-F63E-4D39-8088-8195AD2274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8" name="Freeform 48">
              <a:extLst>
                <a:ext uri="{FF2B5EF4-FFF2-40B4-BE49-F238E27FC236}">
                  <a16:creationId xmlns:a16="http://schemas.microsoft.com/office/drawing/2014/main" id="{9ADD32DD-B096-4677-80F8-B92AA01E6E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9" name="Freeform 49">
              <a:extLst>
                <a:ext uri="{FF2B5EF4-FFF2-40B4-BE49-F238E27FC236}">
                  <a16:creationId xmlns:a16="http://schemas.microsoft.com/office/drawing/2014/main" id="{9F1863D8-139F-4C40-BF00-40B6EA0F30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0" name="Freeform 50">
              <a:extLst>
                <a:ext uri="{FF2B5EF4-FFF2-40B4-BE49-F238E27FC236}">
                  <a16:creationId xmlns:a16="http://schemas.microsoft.com/office/drawing/2014/main" id="{41C88777-539F-4497-8ACD-DB5EB48C8C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1" name="Freeform 51">
              <a:extLst>
                <a:ext uri="{FF2B5EF4-FFF2-40B4-BE49-F238E27FC236}">
                  <a16:creationId xmlns:a16="http://schemas.microsoft.com/office/drawing/2014/main" id="{502CEC28-4F28-4576-B919-7262CCC10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2" name="Freeform 52">
              <a:extLst>
                <a:ext uri="{FF2B5EF4-FFF2-40B4-BE49-F238E27FC236}">
                  <a16:creationId xmlns:a16="http://schemas.microsoft.com/office/drawing/2014/main" id="{C9E5198A-7C53-4D62-BA3D-A3AC6FD0FD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3" name="Freeform 53">
              <a:extLst>
                <a:ext uri="{FF2B5EF4-FFF2-40B4-BE49-F238E27FC236}">
                  <a16:creationId xmlns:a16="http://schemas.microsoft.com/office/drawing/2014/main" id="{E9A854AB-3F74-4287-87DC-AF5A568859B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4" name="Freeform 54">
              <a:extLst>
                <a:ext uri="{FF2B5EF4-FFF2-40B4-BE49-F238E27FC236}">
                  <a16:creationId xmlns:a16="http://schemas.microsoft.com/office/drawing/2014/main" id="{4AB0057E-B3A6-4026-9957-95F85AEE5C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5" name="Freeform 55">
              <a:extLst>
                <a:ext uri="{FF2B5EF4-FFF2-40B4-BE49-F238E27FC236}">
                  <a16:creationId xmlns:a16="http://schemas.microsoft.com/office/drawing/2014/main" id="{3EE41E05-F297-4026-836E-28493C070B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6" name="Freeform 56">
              <a:extLst>
                <a:ext uri="{FF2B5EF4-FFF2-40B4-BE49-F238E27FC236}">
                  <a16:creationId xmlns:a16="http://schemas.microsoft.com/office/drawing/2014/main" id="{C92C5E3B-704D-4F3E-8093-7CA684C41D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7" name="Freeform 57">
              <a:extLst>
                <a:ext uri="{FF2B5EF4-FFF2-40B4-BE49-F238E27FC236}">
                  <a16:creationId xmlns:a16="http://schemas.microsoft.com/office/drawing/2014/main" id="{825CD6F0-AF7C-4FF4-97CB-67456D1D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8" name="Freeform 58">
              <a:extLst>
                <a:ext uri="{FF2B5EF4-FFF2-40B4-BE49-F238E27FC236}">
                  <a16:creationId xmlns:a16="http://schemas.microsoft.com/office/drawing/2014/main" id="{C4DD64A4-C034-4789-BB5E-F569044A3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grpSp>
        <p:nvGrpSpPr>
          <p:cNvPr id="70" name="Group 69">
            <a:extLst>
              <a:ext uri="{FF2B5EF4-FFF2-40B4-BE49-F238E27FC236}">
                <a16:creationId xmlns:a16="http://schemas.microsoft.com/office/drawing/2014/main" id="{B683E0DB-6F21-4C3E-8305-9450FD8D69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71" name="Freeform 32">
              <a:extLst>
                <a:ext uri="{FF2B5EF4-FFF2-40B4-BE49-F238E27FC236}">
                  <a16:creationId xmlns:a16="http://schemas.microsoft.com/office/drawing/2014/main" id="{F0A05D6A-7B96-4CC8-AE3F-7FD9D8AD9B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2" name="Freeform 33">
              <a:extLst>
                <a:ext uri="{FF2B5EF4-FFF2-40B4-BE49-F238E27FC236}">
                  <a16:creationId xmlns:a16="http://schemas.microsoft.com/office/drawing/2014/main" id="{5D804E2E-555D-4400-AF17-C855839CB3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3" name="Freeform 34">
              <a:extLst>
                <a:ext uri="{FF2B5EF4-FFF2-40B4-BE49-F238E27FC236}">
                  <a16:creationId xmlns:a16="http://schemas.microsoft.com/office/drawing/2014/main" id="{18D98775-8A76-44FB-B847-48847A7B51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4" name="Freeform 35">
              <a:extLst>
                <a:ext uri="{FF2B5EF4-FFF2-40B4-BE49-F238E27FC236}">
                  <a16:creationId xmlns:a16="http://schemas.microsoft.com/office/drawing/2014/main" id="{81718D4D-D78C-49F6-A8D0-9BFA8281AF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5" name="Freeform 36">
              <a:extLst>
                <a:ext uri="{FF2B5EF4-FFF2-40B4-BE49-F238E27FC236}">
                  <a16:creationId xmlns:a16="http://schemas.microsoft.com/office/drawing/2014/main" id="{77635061-C105-40C2-B344-85AFF34850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6" name="Freeform 37">
              <a:extLst>
                <a:ext uri="{FF2B5EF4-FFF2-40B4-BE49-F238E27FC236}">
                  <a16:creationId xmlns:a16="http://schemas.microsoft.com/office/drawing/2014/main" id="{8AC7657B-8096-43B1-8064-66D26AD3EB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7" name="Freeform 38">
              <a:extLst>
                <a:ext uri="{FF2B5EF4-FFF2-40B4-BE49-F238E27FC236}">
                  <a16:creationId xmlns:a16="http://schemas.microsoft.com/office/drawing/2014/main" id="{53E7728E-84D6-4409-8B01-362F9C83C5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8" name="Freeform 39">
              <a:extLst>
                <a:ext uri="{FF2B5EF4-FFF2-40B4-BE49-F238E27FC236}">
                  <a16:creationId xmlns:a16="http://schemas.microsoft.com/office/drawing/2014/main" id="{4AC472D4-CE53-4329-A993-58B6E842D7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9" name="Freeform 40">
              <a:extLst>
                <a:ext uri="{FF2B5EF4-FFF2-40B4-BE49-F238E27FC236}">
                  <a16:creationId xmlns:a16="http://schemas.microsoft.com/office/drawing/2014/main" id="{26159CF8-0326-4216-A837-F6D30FE9668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0" name="Rectangle 41">
              <a:extLst>
                <a:ext uri="{FF2B5EF4-FFF2-40B4-BE49-F238E27FC236}">
                  <a16:creationId xmlns:a16="http://schemas.microsoft.com/office/drawing/2014/main" id="{9BC6B81B-A802-4A4A-A808-00EB7698527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val="3940718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B448F0-DA06-4165-AB5F-4330A20E06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a:extLst>
              <a:ext uri="{FF2B5EF4-FFF2-40B4-BE49-F238E27FC236}">
                <a16:creationId xmlns:a16="http://schemas.microsoft.com/office/drawing/2014/main" id="{92D83638-A467-411A-9C31-FE9A111CD8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2" name="Group 11">
            <a:extLst>
              <a:ext uri="{FF2B5EF4-FFF2-40B4-BE49-F238E27FC236}">
                <a16:creationId xmlns:a16="http://schemas.microsoft.com/office/drawing/2014/main" id="{2576BCDF-119F-4EB5-83D7-ED823C93EB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solidFill>
            <a:schemeClr val="tx2">
              <a:alpha val="45000"/>
            </a:schemeClr>
          </a:solidFill>
        </p:grpSpPr>
        <p:sp>
          <p:nvSpPr>
            <p:cNvPr id="13" name="Rectangle 5">
              <a:extLst>
                <a:ext uri="{FF2B5EF4-FFF2-40B4-BE49-F238E27FC236}">
                  <a16:creationId xmlns:a16="http://schemas.microsoft.com/office/drawing/2014/main" id="{43D63E8F-FD8A-4CE3-B7C9-3E9E2B66B5F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4" name="Freeform 6">
              <a:extLst>
                <a:ext uri="{FF2B5EF4-FFF2-40B4-BE49-F238E27FC236}">
                  <a16:creationId xmlns:a16="http://schemas.microsoft.com/office/drawing/2014/main" id="{D107D890-1831-46D8-90FB-F2FC0B2884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 name="Freeform 7">
              <a:extLst>
                <a:ext uri="{FF2B5EF4-FFF2-40B4-BE49-F238E27FC236}">
                  <a16:creationId xmlns:a16="http://schemas.microsoft.com/office/drawing/2014/main" id="{02440904-A4EC-4F72-8E22-AAF4D9DB5C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 name="Freeform 8">
              <a:extLst>
                <a:ext uri="{FF2B5EF4-FFF2-40B4-BE49-F238E27FC236}">
                  <a16:creationId xmlns:a16="http://schemas.microsoft.com/office/drawing/2014/main" id="{625E9C1F-1569-416B-A85C-FA1434872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9">
              <a:extLst>
                <a:ext uri="{FF2B5EF4-FFF2-40B4-BE49-F238E27FC236}">
                  <a16:creationId xmlns:a16="http://schemas.microsoft.com/office/drawing/2014/main" id="{3A186C77-43BF-4B1B-8170-48944F3057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10">
              <a:extLst>
                <a:ext uri="{FF2B5EF4-FFF2-40B4-BE49-F238E27FC236}">
                  <a16:creationId xmlns:a16="http://schemas.microsoft.com/office/drawing/2014/main" id="{FA8D72C1-8526-44B4-9333-5E0057ECC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11">
              <a:extLst>
                <a:ext uri="{FF2B5EF4-FFF2-40B4-BE49-F238E27FC236}">
                  <a16:creationId xmlns:a16="http://schemas.microsoft.com/office/drawing/2014/main" id="{790E4BA0-9C47-48B6-AA4A-8FC22DA954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12">
              <a:extLst>
                <a:ext uri="{FF2B5EF4-FFF2-40B4-BE49-F238E27FC236}">
                  <a16:creationId xmlns:a16="http://schemas.microsoft.com/office/drawing/2014/main" id="{FD051475-431F-4B9D-94C6-7B49A69582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13">
              <a:extLst>
                <a:ext uri="{FF2B5EF4-FFF2-40B4-BE49-F238E27FC236}">
                  <a16:creationId xmlns:a16="http://schemas.microsoft.com/office/drawing/2014/main" id="{82255D2F-85A1-4A19-8BC4-EB2715F36C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14">
              <a:extLst>
                <a:ext uri="{FF2B5EF4-FFF2-40B4-BE49-F238E27FC236}">
                  <a16:creationId xmlns:a16="http://schemas.microsoft.com/office/drawing/2014/main" id="{EBC3A004-9794-4EFA-83F0-989248797C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15">
              <a:extLst>
                <a:ext uri="{FF2B5EF4-FFF2-40B4-BE49-F238E27FC236}">
                  <a16:creationId xmlns:a16="http://schemas.microsoft.com/office/drawing/2014/main" id="{6EFD9FC3-E11A-44E3-BCAC-A07F3C601F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Line 16">
              <a:extLst>
                <a:ext uri="{FF2B5EF4-FFF2-40B4-BE49-F238E27FC236}">
                  <a16:creationId xmlns:a16="http://schemas.microsoft.com/office/drawing/2014/main" id="{AB6AB6F7-6592-4028-B349-1C0E53A29C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5" name="Freeform 17">
              <a:extLst>
                <a:ext uri="{FF2B5EF4-FFF2-40B4-BE49-F238E27FC236}">
                  <a16:creationId xmlns:a16="http://schemas.microsoft.com/office/drawing/2014/main" id="{6C2415E6-F914-4C11-B48B-4910AA6CA6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 name="Freeform 18">
              <a:extLst>
                <a:ext uri="{FF2B5EF4-FFF2-40B4-BE49-F238E27FC236}">
                  <a16:creationId xmlns:a16="http://schemas.microsoft.com/office/drawing/2014/main" id="{2412013C-072A-489E-851A-CFEF91A9A6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 name="Freeform 19">
              <a:extLst>
                <a:ext uri="{FF2B5EF4-FFF2-40B4-BE49-F238E27FC236}">
                  <a16:creationId xmlns:a16="http://schemas.microsoft.com/office/drawing/2014/main" id="{DE93DF9F-296F-4DE4-8813-D8C04DE4CF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20">
              <a:extLst>
                <a:ext uri="{FF2B5EF4-FFF2-40B4-BE49-F238E27FC236}">
                  <a16:creationId xmlns:a16="http://schemas.microsoft.com/office/drawing/2014/main" id="{F440D966-5030-460C-9916-BF9B915421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Rectangle 21">
              <a:extLst>
                <a:ext uri="{FF2B5EF4-FFF2-40B4-BE49-F238E27FC236}">
                  <a16:creationId xmlns:a16="http://schemas.microsoft.com/office/drawing/2014/main" id="{1EFE245D-BA05-4F4D-A6E8-40739F48E76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30" name="Freeform 22">
              <a:extLst>
                <a:ext uri="{FF2B5EF4-FFF2-40B4-BE49-F238E27FC236}">
                  <a16:creationId xmlns:a16="http://schemas.microsoft.com/office/drawing/2014/main" id="{ED67811C-F735-441C-98A6-2517EC099A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23">
              <a:extLst>
                <a:ext uri="{FF2B5EF4-FFF2-40B4-BE49-F238E27FC236}">
                  <a16:creationId xmlns:a16="http://schemas.microsoft.com/office/drawing/2014/main" id="{3070FC44-32F9-470F-A131-868F3F1DB7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24">
              <a:extLst>
                <a:ext uri="{FF2B5EF4-FFF2-40B4-BE49-F238E27FC236}">
                  <a16:creationId xmlns:a16="http://schemas.microsoft.com/office/drawing/2014/main" id="{95FB52C7-C779-4E3F-978C-4595FEF86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25">
              <a:extLst>
                <a:ext uri="{FF2B5EF4-FFF2-40B4-BE49-F238E27FC236}">
                  <a16:creationId xmlns:a16="http://schemas.microsoft.com/office/drawing/2014/main" id="{D4EB1759-62AC-4B24-9DC6-E4F8737E898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26">
              <a:extLst>
                <a:ext uri="{FF2B5EF4-FFF2-40B4-BE49-F238E27FC236}">
                  <a16:creationId xmlns:a16="http://schemas.microsoft.com/office/drawing/2014/main" id="{7BF6FB39-864B-4F58-86E8-790E16FB3C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27">
              <a:extLst>
                <a:ext uri="{FF2B5EF4-FFF2-40B4-BE49-F238E27FC236}">
                  <a16:creationId xmlns:a16="http://schemas.microsoft.com/office/drawing/2014/main" id="{5FE4FA46-B51C-43DA-87FC-2644ED117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Freeform 28">
              <a:extLst>
                <a:ext uri="{FF2B5EF4-FFF2-40B4-BE49-F238E27FC236}">
                  <a16:creationId xmlns:a16="http://schemas.microsoft.com/office/drawing/2014/main" id="{25DD1322-2D3A-4E7B-B23B-B4F96E02C2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Freeform 29">
              <a:extLst>
                <a:ext uri="{FF2B5EF4-FFF2-40B4-BE49-F238E27FC236}">
                  <a16:creationId xmlns:a16="http://schemas.microsoft.com/office/drawing/2014/main" id="{6E4FFBEB-52BB-494D-AD99-A0F072AB6F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8" name="Freeform 30">
              <a:extLst>
                <a:ext uri="{FF2B5EF4-FFF2-40B4-BE49-F238E27FC236}">
                  <a16:creationId xmlns:a16="http://schemas.microsoft.com/office/drawing/2014/main" id="{7DE92406-3F65-4333-BAAA-A9A7B5AEE9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31">
              <a:extLst>
                <a:ext uri="{FF2B5EF4-FFF2-40B4-BE49-F238E27FC236}">
                  <a16:creationId xmlns:a16="http://schemas.microsoft.com/office/drawing/2014/main" id="{B8B0FFC4-D1BB-4BB9-A224-BB78BFD338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p:nvSpPr>
          <p:cNvPr id="2" name="Title 1">
            <a:extLst>
              <a:ext uri="{FF2B5EF4-FFF2-40B4-BE49-F238E27FC236}">
                <a16:creationId xmlns:a16="http://schemas.microsoft.com/office/drawing/2014/main" id="{9DE960F3-CBF0-1DD5-1DDA-DE76A8041E7C}"/>
              </a:ext>
            </a:extLst>
          </p:cNvPr>
          <p:cNvSpPr>
            <a:spLocks noGrp="1"/>
          </p:cNvSpPr>
          <p:nvPr>
            <p:ph type="title"/>
          </p:nvPr>
        </p:nvSpPr>
        <p:spPr>
          <a:xfrm>
            <a:off x="1141411" y="748240"/>
            <a:ext cx="9906000" cy="1117073"/>
          </a:xfrm>
        </p:spPr>
        <p:txBody>
          <a:bodyPr>
            <a:normAutofit/>
          </a:bodyPr>
          <a:lstStyle/>
          <a:p>
            <a:pPr algn="ctr"/>
            <a:r>
              <a:rPr lang="en-US" sz="4000" dirty="0"/>
              <a:t>Integrating AI in Your </a:t>
            </a:r>
            <a:r>
              <a:rPr lang="en-US" sz="4000" dirty="0" err="1"/>
              <a:t>Coursse</a:t>
            </a:r>
            <a:endParaRPr lang="en-US" sz="4000" dirty="0"/>
          </a:p>
        </p:txBody>
      </p:sp>
      <p:sp>
        <p:nvSpPr>
          <p:cNvPr id="3" name="Content Placeholder 2">
            <a:extLst>
              <a:ext uri="{FF2B5EF4-FFF2-40B4-BE49-F238E27FC236}">
                <a16:creationId xmlns:a16="http://schemas.microsoft.com/office/drawing/2014/main" id="{45C0E094-DB75-F93A-1A9D-3E1788E70BD9}"/>
              </a:ext>
            </a:extLst>
          </p:cNvPr>
          <p:cNvSpPr>
            <a:spLocks noGrp="1"/>
          </p:cNvSpPr>
          <p:nvPr>
            <p:ph idx="1"/>
          </p:nvPr>
        </p:nvSpPr>
        <p:spPr>
          <a:xfrm>
            <a:off x="1206500" y="2249487"/>
            <a:ext cx="9840911" cy="4167188"/>
          </a:xfrm>
        </p:spPr>
        <p:txBody>
          <a:bodyPr anchor="t">
            <a:normAutofit/>
          </a:bodyPr>
          <a:lstStyle/>
          <a:p>
            <a:r>
              <a:rPr lang="en-US" dirty="0"/>
              <a:t>In class, critically engage with the concept of AI</a:t>
            </a:r>
          </a:p>
          <a:p>
            <a:pPr lvl="1"/>
            <a:r>
              <a:rPr lang="en-US" dirty="0"/>
              <a:t>Situate it historically</a:t>
            </a:r>
          </a:p>
          <a:p>
            <a:pPr lvl="1"/>
            <a:r>
              <a:rPr lang="en-US" dirty="0"/>
              <a:t>AI is not AI—politics and consequences of labels</a:t>
            </a:r>
          </a:p>
          <a:p>
            <a:pPr lvl="1"/>
            <a:r>
              <a:rPr lang="en-US" dirty="0"/>
              <a:t>Evaluate its strengths and limitations</a:t>
            </a:r>
          </a:p>
          <a:p>
            <a:r>
              <a:rPr lang="en-US" dirty="0"/>
              <a:t>Critically engage with AI outputs (form, content)</a:t>
            </a:r>
          </a:p>
          <a:p>
            <a:r>
              <a:rPr lang="en-US" dirty="0"/>
              <a:t>Teach AI literacy—how to compose with AI, how to prompt AI to revise </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p:txBody>
      </p:sp>
      <p:grpSp>
        <p:nvGrpSpPr>
          <p:cNvPr id="41" name="Group 40">
            <a:extLst>
              <a:ext uri="{FF2B5EF4-FFF2-40B4-BE49-F238E27FC236}">
                <a16:creationId xmlns:a16="http://schemas.microsoft.com/office/drawing/2014/main" id="{8DB4BB99-C854-45F9-BED1-63D15E3A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solidFill>
            <a:schemeClr val="tx2">
              <a:alpha val="45000"/>
            </a:schemeClr>
          </a:solidFill>
        </p:grpSpPr>
        <p:sp>
          <p:nvSpPr>
            <p:cNvPr id="42" name="Freeform 32">
              <a:extLst>
                <a:ext uri="{FF2B5EF4-FFF2-40B4-BE49-F238E27FC236}">
                  <a16:creationId xmlns:a16="http://schemas.microsoft.com/office/drawing/2014/main" id="{5D1CCC4C-284C-4BF6-97D9-D97467463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3" name="Freeform 33">
              <a:extLst>
                <a:ext uri="{FF2B5EF4-FFF2-40B4-BE49-F238E27FC236}">
                  <a16:creationId xmlns:a16="http://schemas.microsoft.com/office/drawing/2014/main" id="{35D82D1B-EB09-4028-9107-D60B547C7B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34">
              <a:extLst>
                <a:ext uri="{FF2B5EF4-FFF2-40B4-BE49-F238E27FC236}">
                  <a16:creationId xmlns:a16="http://schemas.microsoft.com/office/drawing/2014/main" id="{1389EE93-8059-437E-8507-7557AD68FB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35">
              <a:extLst>
                <a:ext uri="{FF2B5EF4-FFF2-40B4-BE49-F238E27FC236}">
                  <a16:creationId xmlns:a16="http://schemas.microsoft.com/office/drawing/2014/main" id="{377C05DC-75FF-4426-A34F-DBF0C7E7BE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36">
              <a:extLst>
                <a:ext uri="{FF2B5EF4-FFF2-40B4-BE49-F238E27FC236}">
                  <a16:creationId xmlns:a16="http://schemas.microsoft.com/office/drawing/2014/main" id="{03D385C8-866D-437D-91B1-2E3ECDD88E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37">
              <a:extLst>
                <a:ext uri="{FF2B5EF4-FFF2-40B4-BE49-F238E27FC236}">
                  <a16:creationId xmlns:a16="http://schemas.microsoft.com/office/drawing/2014/main" id="{3F649CBB-748F-4C79-A14F-C531C40B08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38">
              <a:extLst>
                <a:ext uri="{FF2B5EF4-FFF2-40B4-BE49-F238E27FC236}">
                  <a16:creationId xmlns:a16="http://schemas.microsoft.com/office/drawing/2014/main" id="{7F4622C0-84AF-41F1-9128-FE73CADD36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39">
              <a:extLst>
                <a:ext uri="{FF2B5EF4-FFF2-40B4-BE49-F238E27FC236}">
                  <a16:creationId xmlns:a16="http://schemas.microsoft.com/office/drawing/2014/main" id="{CC6F29C1-A471-4CDE-8C21-E4B15C5EF4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40">
              <a:extLst>
                <a:ext uri="{FF2B5EF4-FFF2-40B4-BE49-F238E27FC236}">
                  <a16:creationId xmlns:a16="http://schemas.microsoft.com/office/drawing/2014/main" id="{67F5B7DA-86C7-4AE0-96B6-D7F5AA51E2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Rectangle 41">
              <a:extLst>
                <a:ext uri="{FF2B5EF4-FFF2-40B4-BE49-F238E27FC236}">
                  <a16:creationId xmlns:a16="http://schemas.microsoft.com/office/drawing/2014/main" id="{0FA481E3-0439-484A-AC9B-19D58B98E49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val="1387027477"/>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B448F0-DA06-4165-AB5F-4330A20E06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a:extLst>
              <a:ext uri="{FF2B5EF4-FFF2-40B4-BE49-F238E27FC236}">
                <a16:creationId xmlns:a16="http://schemas.microsoft.com/office/drawing/2014/main" id="{92D83638-A467-411A-9C31-FE9A111CD8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2" name="Group 11">
            <a:extLst>
              <a:ext uri="{FF2B5EF4-FFF2-40B4-BE49-F238E27FC236}">
                <a16:creationId xmlns:a16="http://schemas.microsoft.com/office/drawing/2014/main" id="{2576BCDF-119F-4EB5-83D7-ED823C93EB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solidFill>
            <a:schemeClr val="tx2">
              <a:alpha val="45000"/>
            </a:schemeClr>
          </a:solidFill>
        </p:grpSpPr>
        <p:sp>
          <p:nvSpPr>
            <p:cNvPr id="13" name="Rectangle 5">
              <a:extLst>
                <a:ext uri="{FF2B5EF4-FFF2-40B4-BE49-F238E27FC236}">
                  <a16:creationId xmlns:a16="http://schemas.microsoft.com/office/drawing/2014/main" id="{43D63E8F-FD8A-4CE3-B7C9-3E9E2B66B5F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4" name="Freeform 6">
              <a:extLst>
                <a:ext uri="{FF2B5EF4-FFF2-40B4-BE49-F238E27FC236}">
                  <a16:creationId xmlns:a16="http://schemas.microsoft.com/office/drawing/2014/main" id="{D107D890-1831-46D8-90FB-F2FC0B2884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 name="Freeform 7">
              <a:extLst>
                <a:ext uri="{FF2B5EF4-FFF2-40B4-BE49-F238E27FC236}">
                  <a16:creationId xmlns:a16="http://schemas.microsoft.com/office/drawing/2014/main" id="{02440904-A4EC-4F72-8E22-AAF4D9DB5C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 name="Freeform 8">
              <a:extLst>
                <a:ext uri="{FF2B5EF4-FFF2-40B4-BE49-F238E27FC236}">
                  <a16:creationId xmlns:a16="http://schemas.microsoft.com/office/drawing/2014/main" id="{625E9C1F-1569-416B-A85C-FA1434872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9">
              <a:extLst>
                <a:ext uri="{FF2B5EF4-FFF2-40B4-BE49-F238E27FC236}">
                  <a16:creationId xmlns:a16="http://schemas.microsoft.com/office/drawing/2014/main" id="{3A186C77-43BF-4B1B-8170-48944F3057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10">
              <a:extLst>
                <a:ext uri="{FF2B5EF4-FFF2-40B4-BE49-F238E27FC236}">
                  <a16:creationId xmlns:a16="http://schemas.microsoft.com/office/drawing/2014/main" id="{FA8D72C1-8526-44B4-9333-5E0057ECC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11">
              <a:extLst>
                <a:ext uri="{FF2B5EF4-FFF2-40B4-BE49-F238E27FC236}">
                  <a16:creationId xmlns:a16="http://schemas.microsoft.com/office/drawing/2014/main" id="{790E4BA0-9C47-48B6-AA4A-8FC22DA954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12">
              <a:extLst>
                <a:ext uri="{FF2B5EF4-FFF2-40B4-BE49-F238E27FC236}">
                  <a16:creationId xmlns:a16="http://schemas.microsoft.com/office/drawing/2014/main" id="{FD051475-431F-4B9D-94C6-7B49A69582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13">
              <a:extLst>
                <a:ext uri="{FF2B5EF4-FFF2-40B4-BE49-F238E27FC236}">
                  <a16:creationId xmlns:a16="http://schemas.microsoft.com/office/drawing/2014/main" id="{82255D2F-85A1-4A19-8BC4-EB2715F36C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14">
              <a:extLst>
                <a:ext uri="{FF2B5EF4-FFF2-40B4-BE49-F238E27FC236}">
                  <a16:creationId xmlns:a16="http://schemas.microsoft.com/office/drawing/2014/main" id="{EBC3A004-9794-4EFA-83F0-989248797C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15">
              <a:extLst>
                <a:ext uri="{FF2B5EF4-FFF2-40B4-BE49-F238E27FC236}">
                  <a16:creationId xmlns:a16="http://schemas.microsoft.com/office/drawing/2014/main" id="{6EFD9FC3-E11A-44E3-BCAC-A07F3C601F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Line 16">
              <a:extLst>
                <a:ext uri="{FF2B5EF4-FFF2-40B4-BE49-F238E27FC236}">
                  <a16:creationId xmlns:a16="http://schemas.microsoft.com/office/drawing/2014/main" id="{AB6AB6F7-6592-4028-B349-1C0E53A29C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5" name="Freeform 17">
              <a:extLst>
                <a:ext uri="{FF2B5EF4-FFF2-40B4-BE49-F238E27FC236}">
                  <a16:creationId xmlns:a16="http://schemas.microsoft.com/office/drawing/2014/main" id="{6C2415E6-F914-4C11-B48B-4910AA6CA6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 name="Freeform 18">
              <a:extLst>
                <a:ext uri="{FF2B5EF4-FFF2-40B4-BE49-F238E27FC236}">
                  <a16:creationId xmlns:a16="http://schemas.microsoft.com/office/drawing/2014/main" id="{2412013C-072A-489E-851A-CFEF91A9A6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 name="Freeform 19">
              <a:extLst>
                <a:ext uri="{FF2B5EF4-FFF2-40B4-BE49-F238E27FC236}">
                  <a16:creationId xmlns:a16="http://schemas.microsoft.com/office/drawing/2014/main" id="{DE93DF9F-296F-4DE4-8813-D8C04DE4CF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20">
              <a:extLst>
                <a:ext uri="{FF2B5EF4-FFF2-40B4-BE49-F238E27FC236}">
                  <a16:creationId xmlns:a16="http://schemas.microsoft.com/office/drawing/2014/main" id="{F440D966-5030-460C-9916-BF9B915421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Rectangle 21">
              <a:extLst>
                <a:ext uri="{FF2B5EF4-FFF2-40B4-BE49-F238E27FC236}">
                  <a16:creationId xmlns:a16="http://schemas.microsoft.com/office/drawing/2014/main" id="{1EFE245D-BA05-4F4D-A6E8-40739F48E76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30" name="Freeform 22">
              <a:extLst>
                <a:ext uri="{FF2B5EF4-FFF2-40B4-BE49-F238E27FC236}">
                  <a16:creationId xmlns:a16="http://schemas.microsoft.com/office/drawing/2014/main" id="{ED67811C-F735-441C-98A6-2517EC099A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23">
              <a:extLst>
                <a:ext uri="{FF2B5EF4-FFF2-40B4-BE49-F238E27FC236}">
                  <a16:creationId xmlns:a16="http://schemas.microsoft.com/office/drawing/2014/main" id="{3070FC44-32F9-470F-A131-868F3F1DB7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24">
              <a:extLst>
                <a:ext uri="{FF2B5EF4-FFF2-40B4-BE49-F238E27FC236}">
                  <a16:creationId xmlns:a16="http://schemas.microsoft.com/office/drawing/2014/main" id="{95FB52C7-C779-4E3F-978C-4595FEF86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25">
              <a:extLst>
                <a:ext uri="{FF2B5EF4-FFF2-40B4-BE49-F238E27FC236}">
                  <a16:creationId xmlns:a16="http://schemas.microsoft.com/office/drawing/2014/main" id="{D4EB1759-62AC-4B24-9DC6-E4F8737E898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26">
              <a:extLst>
                <a:ext uri="{FF2B5EF4-FFF2-40B4-BE49-F238E27FC236}">
                  <a16:creationId xmlns:a16="http://schemas.microsoft.com/office/drawing/2014/main" id="{7BF6FB39-864B-4F58-86E8-790E16FB3C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27">
              <a:extLst>
                <a:ext uri="{FF2B5EF4-FFF2-40B4-BE49-F238E27FC236}">
                  <a16:creationId xmlns:a16="http://schemas.microsoft.com/office/drawing/2014/main" id="{5FE4FA46-B51C-43DA-87FC-2644ED117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Freeform 28">
              <a:extLst>
                <a:ext uri="{FF2B5EF4-FFF2-40B4-BE49-F238E27FC236}">
                  <a16:creationId xmlns:a16="http://schemas.microsoft.com/office/drawing/2014/main" id="{25DD1322-2D3A-4E7B-B23B-B4F96E02C2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Freeform 29">
              <a:extLst>
                <a:ext uri="{FF2B5EF4-FFF2-40B4-BE49-F238E27FC236}">
                  <a16:creationId xmlns:a16="http://schemas.microsoft.com/office/drawing/2014/main" id="{6E4FFBEB-52BB-494D-AD99-A0F072AB6F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8" name="Freeform 30">
              <a:extLst>
                <a:ext uri="{FF2B5EF4-FFF2-40B4-BE49-F238E27FC236}">
                  <a16:creationId xmlns:a16="http://schemas.microsoft.com/office/drawing/2014/main" id="{7DE92406-3F65-4333-BAAA-A9A7B5AEE9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31">
              <a:extLst>
                <a:ext uri="{FF2B5EF4-FFF2-40B4-BE49-F238E27FC236}">
                  <a16:creationId xmlns:a16="http://schemas.microsoft.com/office/drawing/2014/main" id="{B8B0FFC4-D1BB-4BB9-A224-BB78BFD338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p:nvSpPr>
          <p:cNvPr id="2" name="Title 1">
            <a:extLst>
              <a:ext uri="{FF2B5EF4-FFF2-40B4-BE49-F238E27FC236}">
                <a16:creationId xmlns:a16="http://schemas.microsoft.com/office/drawing/2014/main" id="{62A647A6-65F9-6D70-0DD8-73B3245351A1}"/>
              </a:ext>
            </a:extLst>
          </p:cNvPr>
          <p:cNvSpPr>
            <a:spLocks noGrp="1"/>
          </p:cNvSpPr>
          <p:nvPr>
            <p:ph type="title"/>
          </p:nvPr>
        </p:nvSpPr>
        <p:spPr>
          <a:xfrm>
            <a:off x="1141411" y="748240"/>
            <a:ext cx="9906000" cy="1117073"/>
          </a:xfrm>
        </p:spPr>
        <p:txBody>
          <a:bodyPr>
            <a:normAutofit/>
          </a:bodyPr>
          <a:lstStyle/>
          <a:p>
            <a:pPr algn="ctr"/>
            <a:r>
              <a:rPr lang="en-US" sz="4000" dirty="0"/>
              <a:t>AI Assignments</a:t>
            </a:r>
          </a:p>
        </p:txBody>
      </p:sp>
      <p:sp>
        <p:nvSpPr>
          <p:cNvPr id="3" name="Content Placeholder 2">
            <a:extLst>
              <a:ext uri="{FF2B5EF4-FFF2-40B4-BE49-F238E27FC236}">
                <a16:creationId xmlns:a16="http://schemas.microsoft.com/office/drawing/2014/main" id="{732CC862-5A52-A15B-3045-7EA7D5BDDB37}"/>
              </a:ext>
            </a:extLst>
          </p:cNvPr>
          <p:cNvSpPr>
            <a:spLocks noGrp="1"/>
          </p:cNvSpPr>
          <p:nvPr>
            <p:ph idx="1"/>
          </p:nvPr>
        </p:nvSpPr>
        <p:spPr>
          <a:xfrm>
            <a:off x="1206500" y="2249487"/>
            <a:ext cx="9840911" cy="4167188"/>
          </a:xfrm>
        </p:spPr>
        <p:txBody>
          <a:bodyPr anchor="t">
            <a:normAutofit/>
          </a:bodyPr>
          <a:lstStyle/>
          <a:p>
            <a:pPr rtl="0" fontAlgn="base">
              <a:lnSpc>
                <a:spcPct val="150000"/>
              </a:lnSpc>
              <a:spcBef>
                <a:spcPts val="0"/>
              </a:spcBef>
              <a:spcAft>
                <a:spcPts val="0"/>
              </a:spcAft>
              <a:buFont typeface="+mj-lt"/>
              <a:buAutoNum type="arabicPeriod"/>
            </a:pPr>
            <a:r>
              <a:rPr lang="en-US" sz="1800" b="0" i="0" u="none" strike="noStrike" dirty="0">
                <a:solidFill>
                  <a:srgbClr val="666666"/>
                </a:solidFill>
                <a:effectLst/>
                <a:latin typeface="Roboto" panose="02000000000000000000" pitchFamily="2" charset="0"/>
              </a:rPr>
              <a:t> Teach students how to use AI and develop strategies for prompting a tool like ChatGPT.</a:t>
            </a:r>
          </a:p>
          <a:p>
            <a:pPr rtl="0" fontAlgn="base">
              <a:lnSpc>
                <a:spcPct val="150000"/>
              </a:lnSpc>
              <a:spcBef>
                <a:spcPts val="0"/>
              </a:spcBef>
              <a:spcAft>
                <a:spcPts val="0"/>
              </a:spcAft>
              <a:buFont typeface="+mj-lt"/>
              <a:buAutoNum type="arabicPeriod"/>
            </a:pPr>
            <a:r>
              <a:rPr lang="en-US" sz="1800" b="0" i="0" u="none" strike="noStrike" dirty="0">
                <a:solidFill>
                  <a:srgbClr val="666666"/>
                </a:solidFill>
                <a:effectLst/>
                <a:latin typeface="Roboto" panose="02000000000000000000" pitchFamily="2" charset="0"/>
              </a:rPr>
              <a:t> Compare student and AI responses and discuss differences, strengths, and challenges, with option to develop and use a rubric together. </a:t>
            </a:r>
          </a:p>
          <a:p>
            <a:pPr rtl="0" fontAlgn="base">
              <a:lnSpc>
                <a:spcPct val="150000"/>
              </a:lnSpc>
              <a:spcBef>
                <a:spcPts val="0"/>
              </a:spcBef>
              <a:spcAft>
                <a:spcPts val="0"/>
              </a:spcAft>
              <a:buFont typeface="+mj-lt"/>
              <a:buAutoNum type="arabicPeriod"/>
            </a:pPr>
            <a:r>
              <a:rPr lang="en-US" sz="1800" dirty="0">
                <a:solidFill>
                  <a:srgbClr val="666666"/>
                </a:solidFill>
                <a:latin typeface="Roboto" panose="02000000000000000000" pitchFamily="2" charset="0"/>
              </a:rPr>
              <a:t> Solicit content from ChatGPT and evaluate its formal features.</a:t>
            </a:r>
            <a:endParaRPr lang="en-US" sz="1800" b="0" i="0" u="none" strike="noStrike" dirty="0">
              <a:solidFill>
                <a:srgbClr val="666666"/>
              </a:solidFill>
              <a:effectLst/>
              <a:latin typeface="Roboto" panose="02000000000000000000" pitchFamily="2" charset="0"/>
            </a:endParaRPr>
          </a:p>
          <a:p>
            <a:pPr rtl="0" fontAlgn="base">
              <a:lnSpc>
                <a:spcPct val="150000"/>
              </a:lnSpc>
              <a:spcBef>
                <a:spcPts val="0"/>
              </a:spcBef>
              <a:spcAft>
                <a:spcPts val="0"/>
              </a:spcAft>
              <a:buFont typeface="+mj-lt"/>
              <a:buAutoNum type="arabicPeriod"/>
            </a:pPr>
            <a:r>
              <a:rPr lang="en-US" sz="1800" b="0" i="0" u="none" strike="noStrike" dirty="0">
                <a:solidFill>
                  <a:srgbClr val="666666"/>
                </a:solidFill>
                <a:effectLst/>
                <a:latin typeface="Roboto" panose="02000000000000000000" pitchFamily="2" charset="0"/>
              </a:rPr>
              <a:t> Ask students to use ChatGPT to generate content knowledge and then evaluate that knowledge.</a:t>
            </a:r>
          </a:p>
          <a:p>
            <a:pPr rtl="0" fontAlgn="base">
              <a:lnSpc>
                <a:spcPct val="150000"/>
              </a:lnSpc>
              <a:spcBef>
                <a:spcPts val="0"/>
              </a:spcBef>
              <a:spcAft>
                <a:spcPts val="1200"/>
              </a:spcAft>
              <a:buFont typeface="+mj-lt"/>
              <a:buAutoNum type="arabicPeriod"/>
            </a:pPr>
            <a:r>
              <a:rPr lang="en-US" sz="1800" b="0" i="0" u="none" strike="noStrike" dirty="0">
                <a:solidFill>
                  <a:srgbClr val="666666"/>
                </a:solidFill>
                <a:effectLst/>
                <a:latin typeface="Roboto" panose="02000000000000000000" pitchFamily="2" charset="0"/>
              </a:rPr>
              <a:t> Talk with students about when to use AI and when not to. Create prompts with options to use AI, as well as options not to.</a:t>
            </a:r>
          </a:p>
        </p:txBody>
      </p:sp>
      <p:grpSp>
        <p:nvGrpSpPr>
          <p:cNvPr id="41" name="Group 40">
            <a:extLst>
              <a:ext uri="{FF2B5EF4-FFF2-40B4-BE49-F238E27FC236}">
                <a16:creationId xmlns:a16="http://schemas.microsoft.com/office/drawing/2014/main" id="{8DB4BB99-C854-45F9-BED1-63D15E3A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solidFill>
            <a:schemeClr val="tx2">
              <a:alpha val="45000"/>
            </a:schemeClr>
          </a:solidFill>
        </p:grpSpPr>
        <p:sp>
          <p:nvSpPr>
            <p:cNvPr id="42" name="Freeform 32">
              <a:extLst>
                <a:ext uri="{FF2B5EF4-FFF2-40B4-BE49-F238E27FC236}">
                  <a16:creationId xmlns:a16="http://schemas.microsoft.com/office/drawing/2014/main" id="{5D1CCC4C-284C-4BF6-97D9-D97467463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3" name="Freeform 33">
              <a:extLst>
                <a:ext uri="{FF2B5EF4-FFF2-40B4-BE49-F238E27FC236}">
                  <a16:creationId xmlns:a16="http://schemas.microsoft.com/office/drawing/2014/main" id="{35D82D1B-EB09-4028-9107-D60B547C7B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34">
              <a:extLst>
                <a:ext uri="{FF2B5EF4-FFF2-40B4-BE49-F238E27FC236}">
                  <a16:creationId xmlns:a16="http://schemas.microsoft.com/office/drawing/2014/main" id="{1389EE93-8059-437E-8507-7557AD68FB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35">
              <a:extLst>
                <a:ext uri="{FF2B5EF4-FFF2-40B4-BE49-F238E27FC236}">
                  <a16:creationId xmlns:a16="http://schemas.microsoft.com/office/drawing/2014/main" id="{377C05DC-75FF-4426-A34F-DBF0C7E7BE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36">
              <a:extLst>
                <a:ext uri="{FF2B5EF4-FFF2-40B4-BE49-F238E27FC236}">
                  <a16:creationId xmlns:a16="http://schemas.microsoft.com/office/drawing/2014/main" id="{03D385C8-866D-437D-91B1-2E3ECDD88E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37">
              <a:extLst>
                <a:ext uri="{FF2B5EF4-FFF2-40B4-BE49-F238E27FC236}">
                  <a16:creationId xmlns:a16="http://schemas.microsoft.com/office/drawing/2014/main" id="{3F649CBB-748F-4C79-A14F-C531C40B08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38">
              <a:extLst>
                <a:ext uri="{FF2B5EF4-FFF2-40B4-BE49-F238E27FC236}">
                  <a16:creationId xmlns:a16="http://schemas.microsoft.com/office/drawing/2014/main" id="{7F4622C0-84AF-41F1-9128-FE73CADD36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39">
              <a:extLst>
                <a:ext uri="{FF2B5EF4-FFF2-40B4-BE49-F238E27FC236}">
                  <a16:creationId xmlns:a16="http://schemas.microsoft.com/office/drawing/2014/main" id="{CC6F29C1-A471-4CDE-8C21-E4B15C5EF4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40">
              <a:extLst>
                <a:ext uri="{FF2B5EF4-FFF2-40B4-BE49-F238E27FC236}">
                  <a16:creationId xmlns:a16="http://schemas.microsoft.com/office/drawing/2014/main" id="{67F5B7DA-86C7-4AE0-96B6-D7F5AA51E2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Rectangle 41">
              <a:extLst>
                <a:ext uri="{FF2B5EF4-FFF2-40B4-BE49-F238E27FC236}">
                  <a16:creationId xmlns:a16="http://schemas.microsoft.com/office/drawing/2014/main" id="{0FA481E3-0439-484A-AC9B-19D58B98E49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val="3347894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69" name="Group 9">
            <a:extLst>
              <a:ext uri="{FF2B5EF4-FFF2-40B4-BE49-F238E27FC236}">
                <a16:creationId xmlns:a16="http://schemas.microsoft.com/office/drawing/2014/main" id="{4D50C3BF-4EC6-4075-8C5A-BB4D936693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1" name="Rectangle 10">
              <a:extLst>
                <a:ext uri="{FF2B5EF4-FFF2-40B4-BE49-F238E27FC236}">
                  <a16:creationId xmlns:a16="http://schemas.microsoft.com/office/drawing/2014/main" id="{AAD5EEF9-647D-437D-909D-552158996D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AD572E06-C69D-4C73-907F-E960818C9823}"/>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480A1A49-BBA6-1765-C84B-7F2AF96CB48C}"/>
              </a:ext>
            </a:extLst>
          </p:cNvPr>
          <p:cNvSpPr>
            <a:spLocks noGrp="1"/>
          </p:cNvSpPr>
          <p:nvPr>
            <p:ph type="ctrTitle"/>
          </p:nvPr>
        </p:nvSpPr>
        <p:spPr>
          <a:xfrm>
            <a:off x="5298482" y="1935336"/>
            <a:ext cx="5397933" cy="2387600"/>
          </a:xfrm>
        </p:spPr>
        <p:txBody>
          <a:bodyPr>
            <a:normAutofit/>
          </a:bodyPr>
          <a:lstStyle/>
          <a:p>
            <a:r>
              <a:rPr lang="en-US" dirty="0"/>
              <a:t>Monitoring AI &amp; Rethinking the Classroom</a:t>
            </a:r>
          </a:p>
        </p:txBody>
      </p:sp>
      <p:pic>
        <p:nvPicPr>
          <p:cNvPr id="6" name="Picture 5">
            <a:extLst>
              <a:ext uri="{FF2B5EF4-FFF2-40B4-BE49-F238E27FC236}">
                <a16:creationId xmlns:a16="http://schemas.microsoft.com/office/drawing/2014/main" id="{85AC6169-2450-9DE0-8F39-A1548EB2DFD5}"/>
              </a:ext>
            </a:extLst>
          </p:cNvPr>
          <p:cNvPicPr>
            <a:picLocks noChangeAspect="1"/>
          </p:cNvPicPr>
          <p:nvPr/>
        </p:nvPicPr>
        <p:blipFill rotWithShape="1">
          <a:blip r:embed="rId5"/>
          <a:srcRect l="29940" r="2467"/>
          <a:stretch/>
        </p:blipFill>
        <p:spPr>
          <a:xfrm>
            <a:off x="-5597" y="10"/>
            <a:ext cx="4635583" cy="6857990"/>
          </a:xfrm>
          <a:prstGeom prst="rect">
            <a:avLst/>
          </a:prstGeom>
        </p:spPr>
      </p:pic>
      <p:grpSp>
        <p:nvGrpSpPr>
          <p:cNvPr id="14" name="Group 13">
            <a:extLst>
              <a:ext uri="{FF2B5EF4-FFF2-40B4-BE49-F238E27FC236}">
                <a16:creationId xmlns:a16="http://schemas.microsoft.com/office/drawing/2014/main" id="{5C427DC4-D0C8-4AD1-971C-C179999E43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81" name="Rectangle 5">
              <a:extLst>
                <a:ext uri="{FF2B5EF4-FFF2-40B4-BE49-F238E27FC236}">
                  <a16:creationId xmlns:a16="http://schemas.microsoft.com/office/drawing/2014/main" id="{11827C78-913D-484C-8C41-03DA3142522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16" name="Freeform 6">
              <a:extLst>
                <a:ext uri="{FF2B5EF4-FFF2-40B4-BE49-F238E27FC236}">
                  <a16:creationId xmlns:a16="http://schemas.microsoft.com/office/drawing/2014/main" id="{B6F8B17C-D826-4328-938A-3EA29923DD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7" name="Freeform 7">
              <a:extLst>
                <a:ext uri="{FF2B5EF4-FFF2-40B4-BE49-F238E27FC236}">
                  <a16:creationId xmlns:a16="http://schemas.microsoft.com/office/drawing/2014/main" id="{39D88DB7-6249-4F7B-BE6A-FCC6D49786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8" name="Rectangle 8">
              <a:extLst>
                <a:ext uri="{FF2B5EF4-FFF2-40B4-BE49-F238E27FC236}">
                  <a16:creationId xmlns:a16="http://schemas.microsoft.com/office/drawing/2014/main" id="{756D5198-7167-4B16-AB98-5B4E36925F4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19" name="Freeform 9">
              <a:extLst>
                <a:ext uri="{FF2B5EF4-FFF2-40B4-BE49-F238E27FC236}">
                  <a16:creationId xmlns:a16="http://schemas.microsoft.com/office/drawing/2014/main" id="{DA8DAFD5-0534-4B77-9BDA-835065CBA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 name="Freeform 10">
              <a:extLst>
                <a:ext uri="{FF2B5EF4-FFF2-40B4-BE49-F238E27FC236}">
                  <a16:creationId xmlns:a16="http://schemas.microsoft.com/office/drawing/2014/main" id="{7CA8B15F-CF03-4D11-8AEC-82E80157B1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 name="Freeform 11">
              <a:extLst>
                <a:ext uri="{FF2B5EF4-FFF2-40B4-BE49-F238E27FC236}">
                  <a16:creationId xmlns:a16="http://schemas.microsoft.com/office/drawing/2014/main" id="{459FF9F8-7A9B-4AA7-A132-383AF3485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 name="Freeform 12">
              <a:extLst>
                <a:ext uri="{FF2B5EF4-FFF2-40B4-BE49-F238E27FC236}">
                  <a16:creationId xmlns:a16="http://schemas.microsoft.com/office/drawing/2014/main" id="{CBA02FB8-E42C-45DA-AAF7-3397620DAD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 name="Freeform 13">
              <a:extLst>
                <a:ext uri="{FF2B5EF4-FFF2-40B4-BE49-F238E27FC236}">
                  <a16:creationId xmlns:a16="http://schemas.microsoft.com/office/drawing/2014/main" id="{9929394A-93E2-4CC7-BE87-C83F6A8E7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 name="Freeform 14">
              <a:extLst>
                <a:ext uri="{FF2B5EF4-FFF2-40B4-BE49-F238E27FC236}">
                  <a16:creationId xmlns:a16="http://schemas.microsoft.com/office/drawing/2014/main" id="{0D9C5509-FF48-4A4B-93E5-54BB49A4A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 name="Freeform 15">
              <a:extLst>
                <a:ext uri="{FF2B5EF4-FFF2-40B4-BE49-F238E27FC236}">
                  <a16:creationId xmlns:a16="http://schemas.microsoft.com/office/drawing/2014/main" id="{8D8D120B-EEA9-48FD-8996-23C6C46E19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6" name="Freeform 16">
              <a:extLst>
                <a:ext uri="{FF2B5EF4-FFF2-40B4-BE49-F238E27FC236}">
                  <a16:creationId xmlns:a16="http://schemas.microsoft.com/office/drawing/2014/main" id="{3C6F42D5-B202-46C6-8515-D98407842B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7" name="Freeform 17">
              <a:extLst>
                <a:ext uri="{FF2B5EF4-FFF2-40B4-BE49-F238E27FC236}">
                  <a16:creationId xmlns:a16="http://schemas.microsoft.com/office/drawing/2014/main" id="{63970DAE-ED0B-4C16-A738-7D472097C3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8" name="Freeform 18">
              <a:extLst>
                <a:ext uri="{FF2B5EF4-FFF2-40B4-BE49-F238E27FC236}">
                  <a16:creationId xmlns:a16="http://schemas.microsoft.com/office/drawing/2014/main" id="{3057B46C-1C3D-49B0-BFA0-F8C5242339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9" name="Freeform 19">
              <a:extLst>
                <a:ext uri="{FF2B5EF4-FFF2-40B4-BE49-F238E27FC236}">
                  <a16:creationId xmlns:a16="http://schemas.microsoft.com/office/drawing/2014/main" id="{48CF20C5-3838-4173-A8B8-B2F2C98F16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0" name="Freeform 20">
              <a:extLst>
                <a:ext uri="{FF2B5EF4-FFF2-40B4-BE49-F238E27FC236}">
                  <a16:creationId xmlns:a16="http://schemas.microsoft.com/office/drawing/2014/main" id="{ECE30E10-7578-4E62-ACBF-10C479060C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1" name="Freeform 21">
              <a:extLst>
                <a:ext uri="{FF2B5EF4-FFF2-40B4-BE49-F238E27FC236}">
                  <a16:creationId xmlns:a16="http://schemas.microsoft.com/office/drawing/2014/main" id="{944967BD-A875-4678-99F4-7F57BB00D9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2" name="Freeform 22">
              <a:extLst>
                <a:ext uri="{FF2B5EF4-FFF2-40B4-BE49-F238E27FC236}">
                  <a16:creationId xmlns:a16="http://schemas.microsoft.com/office/drawing/2014/main" id="{39B8890D-782F-4441-99F8-24D555ADB9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3" name="Freeform 23">
              <a:extLst>
                <a:ext uri="{FF2B5EF4-FFF2-40B4-BE49-F238E27FC236}">
                  <a16:creationId xmlns:a16="http://schemas.microsoft.com/office/drawing/2014/main" id="{BD2843C9-86AC-4823-8D89-66B62F94E2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4" name="Freeform 24">
              <a:extLst>
                <a:ext uri="{FF2B5EF4-FFF2-40B4-BE49-F238E27FC236}">
                  <a16:creationId xmlns:a16="http://schemas.microsoft.com/office/drawing/2014/main" id="{1B519EA3-915E-4EAD-A40F-32168E8E1F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5" name="Freeform 25">
              <a:extLst>
                <a:ext uri="{FF2B5EF4-FFF2-40B4-BE49-F238E27FC236}">
                  <a16:creationId xmlns:a16="http://schemas.microsoft.com/office/drawing/2014/main" id="{7A321902-1E1D-4964-AF8F-D133DEA58C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6" name="Freeform 26">
              <a:extLst>
                <a:ext uri="{FF2B5EF4-FFF2-40B4-BE49-F238E27FC236}">
                  <a16:creationId xmlns:a16="http://schemas.microsoft.com/office/drawing/2014/main" id="{112E54C4-91A4-40EC-9182-578C6684F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7" name="Freeform 27">
              <a:extLst>
                <a:ext uri="{FF2B5EF4-FFF2-40B4-BE49-F238E27FC236}">
                  <a16:creationId xmlns:a16="http://schemas.microsoft.com/office/drawing/2014/main" id="{8FA627D4-711B-43E1-956F-E83777F1E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8" name="Freeform 28">
              <a:extLst>
                <a:ext uri="{FF2B5EF4-FFF2-40B4-BE49-F238E27FC236}">
                  <a16:creationId xmlns:a16="http://schemas.microsoft.com/office/drawing/2014/main" id="{A52861B4-1F11-4F96-B2C6-6CF1ABF3EA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9" name="Freeform 29">
              <a:extLst>
                <a:ext uri="{FF2B5EF4-FFF2-40B4-BE49-F238E27FC236}">
                  <a16:creationId xmlns:a16="http://schemas.microsoft.com/office/drawing/2014/main" id="{8B08E382-69A6-4F49-B9D0-30282ABF2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0" name="Freeform 30">
              <a:extLst>
                <a:ext uri="{FF2B5EF4-FFF2-40B4-BE49-F238E27FC236}">
                  <a16:creationId xmlns:a16="http://schemas.microsoft.com/office/drawing/2014/main" id="{C90814EC-520D-44F5-86DC-EC86DC654A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1" name="Freeform 31">
              <a:extLst>
                <a:ext uri="{FF2B5EF4-FFF2-40B4-BE49-F238E27FC236}">
                  <a16:creationId xmlns:a16="http://schemas.microsoft.com/office/drawing/2014/main" id="{F912B22F-31DB-46D6-8E4E-54EBED6B9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2" name="Freeform 32">
              <a:extLst>
                <a:ext uri="{FF2B5EF4-FFF2-40B4-BE49-F238E27FC236}">
                  <a16:creationId xmlns:a16="http://schemas.microsoft.com/office/drawing/2014/main" id="{051A22F2-66B3-4FF2-89BD-CD02C26814B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3" name="Rectangle 33">
              <a:extLst>
                <a:ext uri="{FF2B5EF4-FFF2-40B4-BE49-F238E27FC236}">
                  <a16:creationId xmlns:a16="http://schemas.microsoft.com/office/drawing/2014/main" id="{4C2C276D-BE72-4024-971D-6777F9524CB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44" name="Freeform 34">
              <a:extLst>
                <a:ext uri="{FF2B5EF4-FFF2-40B4-BE49-F238E27FC236}">
                  <a16:creationId xmlns:a16="http://schemas.microsoft.com/office/drawing/2014/main" id="{6AFDDC6B-3AFC-48D7-95CF-5FBB511D84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5" name="Freeform 35">
              <a:extLst>
                <a:ext uri="{FF2B5EF4-FFF2-40B4-BE49-F238E27FC236}">
                  <a16:creationId xmlns:a16="http://schemas.microsoft.com/office/drawing/2014/main" id="{FFAA444D-5CF5-4864-A37F-A111C8FF89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6" name="Freeform 36">
              <a:extLst>
                <a:ext uri="{FF2B5EF4-FFF2-40B4-BE49-F238E27FC236}">
                  <a16:creationId xmlns:a16="http://schemas.microsoft.com/office/drawing/2014/main" id="{5FF79462-E4F2-48A6-A56D-0D60256382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7" name="Freeform 37">
              <a:extLst>
                <a:ext uri="{FF2B5EF4-FFF2-40B4-BE49-F238E27FC236}">
                  <a16:creationId xmlns:a16="http://schemas.microsoft.com/office/drawing/2014/main" id="{966D2CEE-D08F-46BC-B14C-93765B5B5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8" name="Freeform 38">
              <a:extLst>
                <a:ext uri="{FF2B5EF4-FFF2-40B4-BE49-F238E27FC236}">
                  <a16:creationId xmlns:a16="http://schemas.microsoft.com/office/drawing/2014/main" id="{599A4AD6-C27F-4336-9E88-8C647A23C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9" name="Freeform 39">
              <a:extLst>
                <a:ext uri="{FF2B5EF4-FFF2-40B4-BE49-F238E27FC236}">
                  <a16:creationId xmlns:a16="http://schemas.microsoft.com/office/drawing/2014/main" id="{44DF8341-5042-4DC0-BAEF-E3D91FF7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0" name="Freeform 40">
              <a:extLst>
                <a:ext uri="{FF2B5EF4-FFF2-40B4-BE49-F238E27FC236}">
                  <a16:creationId xmlns:a16="http://schemas.microsoft.com/office/drawing/2014/main" id="{71762CC7-CB05-40DA-A00C-4E2E248015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1" name="Freeform 41">
              <a:extLst>
                <a:ext uri="{FF2B5EF4-FFF2-40B4-BE49-F238E27FC236}">
                  <a16:creationId xmlns:a16="http://schemas.microsoft.com/office/drawing/2014/main" id="{4F9045FC-8914-48C8-A36C-AAA35E3F4A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2" name="Freeform 42">
              <a:extLst>
                <a:ext uri="{FF2B5EF4-FFF2-40B4-BE49-F238E27FC236}">
                  <a16:creationId xmlns:a16="http://schemas.microsoft.com/office/drawing/2014/main" id="{2B8DF617-2AF1-45FE-A0B8-E36B9580A3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3" name="Freeform 43">
              <a:extLst>
                <a:ext uri="{FF2B5EF4-FFF2-40B4-BE49-F238E27FC236}">
                  <a16:creationId xmlns:a16="http://schemas.microsoft.com/office/drawing/2014/main" id="{492D7FF8-46B6-4679-9439-2057238D5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4" name="Freeform 44">
              <a:extLst>
                <a:ext uri="{FF2B5EF4-FFF2-40B4-BE49-F238E27FC236}">
                  <a16:creationId xmlns:a16="http://schemas.microsoft.com/office/drawing/2014/main" id="{33DDE513-207C-49C7-BF67-7526AAAA15E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5" name="Rectangle 45">
              <a:extLst>
                <a:ext uri="{FF2B5EF4-FFF2-40B4-BE49-F238E27FC236}">
                  <a16:creationId xmlns:a16="http://schemas.microsoft.com/office/drawing/2014/main" id="{ABEE1802-DF83-4775-831C-512B9B0B153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56" name="Freeform 46">
              <a:extLst>
                <a:ext uri="{FF2B5EF4-FFF2-40B4-BE49-F238E27FC236}">
                  <a16:creationId xmlns:a16="http://schemas.microsoft.com/office/drawing/2014/main" id="{3882C4EF-F620-4972-8FB9-B856D2B636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7" name="Freeform 47">
              <a:extLst>
                <a:ext uri="{FF2B5EF4-FFF2-40B4-BE49-F238E27FC236}">
                  <a16:creationId xmlns:a16="http://schemas.microsoft.com/office/drawing/2014/main" id="{531F85E7-F63E-4D39-8088-8195AD2274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8" name="Freeform 48">
              <a:extLst>
                <a:ext uri="{FF2B5EF4-FFF2-40B4-BE49-F238E27FC236}">
                  <a16:creationId xmlns:a16="http://schemas.microsoft.com/office/drawing/2014/main" id="{9ADD32DD-B096-4677-80F8-B92AA01E6E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9" name="Freeform 49">
              <a:extLst>
                <a:ext uri="{FF2B5EF4-FFF2-40B4-BE49-F238E27FC236}">
                  <a16:creationId xmlns:a16="http://schemas.microsoft.com/office/drawing/2014/main" id="{9F1863D8-139F-4C40-BF00-40B6EA0F30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0" name="Freeform 50">
              <a:extLst>
                <a:ext uri="{FF2B5EF4-FFF2-40B4-BE49-F238E27FC236}">
                  <a16:creationId xmlns:a16="http://schemas.microsoft.com/office/drawing/2014/main" id="{41C88777-539F-4497-8ACD-DB5EB48C8C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1" name="Freeform 51">
              <a:extLst>
                <a:ext uri="{FF2B5EF4-FFF2-40B4-BE49-F238E27FC236}">
                  <a16:creationId xmlns:a16="http://schemas.microsoft.com/office/drawing/2014/main" id="{502CEC28-4F28-4576-B919-7262CCC10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2" name="Freeform 52">
              <a:extLst>
                <a:ext uri="{FF2B5EF4-FFF2-40B4-BE49-F238E27FC236}">
                  <a16:creationId xmlns:a16="http://schemas.microsoft.com/office/drawing/2014/main" id="{C9E5198A-7C53-4D62-BA3D-A3AC6FD0FD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3" name="Freeform 53">
              <a:extLst>
                <a:ext uri="{FF2B5EF4-FFF2-40B4-BE49-F238E27FC236}">
                  <a16:creationId xmlns:a16="http://schemas.microsoft.com/office/drawing/2014/main" id="{E9A854AB-3F74-4287-87DC-AF5A568859B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4" name="Freeform 54">
              <a:extLst>
                <a:ext uri="{FF2B5EF4-FFF2-40B4-BE49-F238E27FC236}">
                  <a16:creationId xmlns:a16="http://schemas.microsoft.com/office/drawing/2014/main" id="{4AB0057E-B3A6-4026-9957-95F85AEE5C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5" name="Freeform 55">
              <a:extLst>
                <a:ext uri="{FF2B5EF4-FFF2-40B4-BE49-F238E27FC236}">
                  <a16:creationId xmlns:a16="http://schemas.microsoft.com/office/drawing/2014/main" id="{3EE41E05-F297-4026-836E-28493C070B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6" name="Freeform 56">
              <a:extLst>
                <a:ext uri="{FF2B5EF4-FFF2-40B4-BE49-F238E27FC236}">
                  <a16:creationId xmlns:a16="http://schemas.microsoft.com/office/drawing/2014/main" id="{C92C5E3B-704D-4F3E-8093-7CA684C41D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7" name="Freeform 57">
              <a:extLst>
                <a:ext uri="{FF2B5EF4-FFF2-40B4-BE49-F238E27FC236}">
                  <a16:creationId xmlns:a16="http://schemas.microsoft.com/office/drawing/2014/main" id="{825CD6F0-AF7C-4FF4-97CB-67456D1D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8" name="Freeform 58">
              <a:extLst>
                <a:ext uri="{FF2B5EF4-FFF2-40B4-BE49-F238E27FC236}">
                  <a16:creationId xmlns:a16="http://schemas.microsoft.com/office/drawing/2014/main" id="{C4DD64A4-C034-4789-BB5E-F569044A3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grpSp>
      <p:grpSp>
        <p:nvGrpSpPr>
          <p:cNvPr id="70" name="Group 69">
            <a:extLst>
              <a:ext uri="{FF2B5EF4-FFF2-40B4-BE49-F238E27FC236}">
                <a16:creationId xmlns:a16="http://schemas.microsoft.com/office/drawing/2014/main" id="{B683E0DB-6F21-4C3E-8305-9450FD8D69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71" name="Freeform 32">
              <a:extLst>
                <a:ext uri="{FF2B5EF4-FFF2-40B4-BE49-F238E27FC236}">
                  <a16:creationId xmlns:a16="http://schemas.microsoft.com/office/drawing/2014/main" id="{F0A05D6A-7B96-4CC8-AE3F-7FD9D8AD9B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2" name="Freeform 33">
              <a:extLst>
                <a:ext uri="{FF2B5EF4-FFF2-40B4-BE49-F238E27FC236}">
                  <a16:creationId xmlns:a16="http://schemas.microsoft.com/office/drawing/2014/main" id="{5D804E2E-555D-4400-AF17-C855839CB3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3" name="Freeform 34">
              <a:extLst>
                <a:ext uri="{FF2B5EF4-FFF2-40B4-BE49-F238E27FC236}">
                  <a16:creationId xmlns:a16="http://schemas.microsoft.com/office/drawing/2014/main" id="{18D98775-8A76-44FB-B847-48847A7B51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4" name="Freeform 35">
              <a:extLst>
                <a:ext uri="{FF2B5EF4-FFF2-40B4-BE49-F238E27FC236}">
                  <a16:creationId xmlns:a16="http://schemas.microsoft.com/office/drawing/2014/main" id="{81718D4D-D78C-49F6-A8D0-9BFA8281AF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5" name="Freeform 36">
              <a:extLst>
                <a:ext uri="{FF2B5EF4-FFF2-40B4-BE49-F238E27FC236}">
                  <a16:creationId xmlns:a16="http://schemas.microsoft.com/office/drawing/2014/main" id="{77635061-C105-40C2-B344-85AFF34850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6" name="Freeform 37">
              <a:extLst>
                <a:ext uri="{FF2B5EF4-FFF2-40B4-BE49-F238E27FC236}">
                  <a16:creationId xmlns:a16="http://schemas.microsoft.com/office/drawing/2014/main" id="{8AC7657B-8096-43B1-8064-66D26AD3EB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7" name="Freeform 38">
              <a:extLst>
                <a:ext uri="{FF2B5EF4-FFF2-40B4-BE49-F238E27FC236}">
                  <a16:creationId xmlns:a16="http://schemas.microsoft.com/office/drawing/2014/main" id="{53E7728E-84D6-4409-8B01-362F9C83C5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8" name="Freeform 39">
              <a:extLst>
                <a:ext uri="{FF2B5EF4-FFF2-40B4-BE49-F238E27FC236}">
                  <a16:creationId xmlns:a16="http://schemas.microsoft.com/office/drawing/2014/main" id="{4AC472D4-CE53-4329-A993-58B6E842D7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9" name="Freeform 40">
              <a:extLst>
                <a:ext uri="{FF2B5EF4-FFF2-40B4-BE49-F238E27FC236}">
                  <a16:creationId xmlns:a16="http://schemas.microsoft.com/office/drawing/2014/main" id="{26159CF8-0326-4216-A837-F6D30FE9668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80" name="Rectangle 41">
              <a:extLst>
                <a:ext uri="{FF2B5EF4-FFF2-40B4-BE49-F238E27FC236}">
                  <a16:creationId xmlns:a16="http://schemas.microsoft.com/office/drawing/2014/main" id="{9BC6B81B-A802-4A4A-A808-00EB7698527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grpSp>
    </p:spTree>
    <p:extLst>
      <p:ext uri="{BB962C8B-B14F-4D97-AF65-F5344CB8AC3E}">
        <p14:creationId xmlns:p14="http://schemas.microsoft.com/office/powerpoint/2010/main" val="62366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B448F0-DA06-4165-AB5F-4330A20E06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a:extLst>
              <a:ext uri="{FF2B5EF4-FFF2-40B4-BE49-F238E27FC236}">
                <a16:creationId xmlns:a16="http://schemas.microsoft.com/office/drawing/2014/main" id="{92D83638-A467-411A-9C31-FE9A111CD8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2" name="Group 11">
            <a:extLst>
              <a:ext uri="{FF2B5EF4-FFF2-40B4-BE49-F238E27FC236}">
                <a16:creationId xmlns:a16="http://schemas.microsoft.com/office/drawing/2014/main" id="{2576BCDF-119F-4EB5-83D7-ED823C93EB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solidFill>
            <a:schemeClr val="tx2">
              <a:alpha val="45000"/>
            </a:schemeClr>
          </a:solidFill>
        </p:grpSpPr>
        <p:sp>
          <p:nvSpPr>
            <p:cNvPr id="13" name="Rectangle 5">
              <a:extLst>
                <a:ext uri="{FF2B5EF4-FFF2-40B4-BE49-F238E27FC236}">
                  <a16:creationId xmlns:a16="http://schemas.microsoft.com/office/drawing/2014/main" id="{43D63E8F-FD8A-4CE3-B7C9-3E9E2B66B5F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4" name="Freeform 6">
              <a:extLst>
                <a:ext uri="{FF2B5EF4-FFF2-40B4-BE49-F238E27FC236}">
                  <a16:creationId xmlns:a16="http://schemas.microsoft.com/office/drawing/2014/main" id="{D107D890-1831-46D8-90FB-F2FC0B2884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 name="Freeform 7">
              <a:extLst>
                <a:ext uri="{FF2B5EF4-FFF2-40B4-BE49-F238E27FC236}">
                  <a16:creationId xmlns:a16="http://schemas.microsoft.com/office/drawing/2014/main" id="{02440904-A4EC-4F72-8E22-AAF4D9DB5C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 name="Freeform 8">
              <a:extLst>
                <a:ext uri="{FF2B5EF4-FFF2-40B4-BE49-F238E27FC236}">
                  <a16:creationId xmlns:a16="http://schemas.microsoft.com/office/drawing/2014/main" id="{625E9C1F-1569-416B-A85C-FA1434872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9">
              <a:extLst>
                <a:ext uri="{FF2B5EF4-FFF2-40B4-BE49-F238E27FC236}">
                  <a16:creationId xmlns:a16="http://schemas.microsoft.com/office/drawing/2014/main" id="{3A186C77-43BF-4B1B-8170-48944F3057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10">
              <a:extLst>
                <a:ext uri="{FF2B5EF4-FFF2-40B4-BE49-F238E27FC236}">
                  <a16:creationId xmlns:a16="http://schemas.microsoft.com/office/drawing/2014/main" id="{FA8D72C1-8526-44B4-9333-5E0057ECC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11">
              <a:extLst>
                <a:ext uri="{FF2B5EF4-FFF2-40B4-BE49-F238E27FC236}">
                  <a16:creationId xmlns:a16="http://schemas.microsoft.com/office/drawing/2014/main" id="{790E4BA0-9C47-48B6-AA4A-8FC22DA954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12">
              <a:extLst>
                <a:ext uri="{FF2B5EF4-FFF2-40B4-BE49-F238E27FC236}">
                  <a16:creationId xmlns:a16="http://schemas.microsoft.com/office/drawing/2014/main" id="{FD051475-431F-4B9D-94C6-7B49A69582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13">
              <a:extLst>
                <a:ext uri="{FF2B5EF4-FFF2-40B4-BE49-F238E27FC236}">
                  <a16:creationId xmlns:a16="http://schemas.microsoft.com/office/drawing/2014/main" id="{82255D2F-85A1-4A19-8BC4-EB2715F36C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14">
              <a:extLst>
                <a:ext uri="{FF2B5EF4-FFF2-40B4-BE49-F238E27FC236}">
                  <a16:creationId xmlns:a16="http://schemas.microsoft.com/office/drawing/2014/main" id="{EBC3A004-9794-4EFA-83F0-989248797C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15">
              <a:extLst>
                <a:ext uri="{FF2B5EF4-FFF2-40B4-BE49-F238E27FC236}">
                  <a16:creationId xmlns:a16="http://schemas.microsoft.com/office/drawing/2014/main" id="{6EFD9FC3-E11A-44E3-BCAC-A07F3C601F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Line 16">
              <a:extLst>
                <a:ext uri="{FF2B5EF4-FFF2-40B4-BE49-F238E27FC236}">
                  <a16:creationId xmlns:a16="http://schemas.microsoft.com/office/drawing/2014/main" id="{AB6AB6F7-6592-4028-B349-1C0E53A29C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5" name="Freeform 17">
              <a:extLst>
                <a:ext uri="{FF2B5EF4-FFF2-40B4-BE49-F238E27FC236}">
                  <a16:creationId xmlns:a16="http://schemas.microsoft.com/office/drawing/2014/main" id="{6C2415E6-F914-4C11-B48B-4910AA6CA6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 name="Freeform 18">
              <a:extLst>
                <a:ext uri="{FF2B5EF4-FFF2-40B4-BE49-F238E27FC236}">
                  <a16:creationId xmlns:a16="http://schemas.microsoft.com/office/drawing/2014/main" id="{2412013C-072A-489E-851A-CFEF91A9A6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 name="Freeform 19">
              <a:extLst>
                <a:ext uri="{FF2B5EF4-FFF2-40B4-BE49-F238E27FC236}">
                  <a16:creationId xmlns:a16="http://schemas.microsoft.com/office/drawing/2014/main" id="{DE93DF9F-296F-4DE4-8813-D8C04DE4CF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20">
              <a:extLst>
                <a:ext uri="{FF2B5EF4-FFF2-40B4-BE49-F238E27FC236}">
                  <a16:creationId xmlns:a16="http://schemas.microsoft.com/office/drawing/2014/main" id="{F440D966-5030-460C-9916-BF9B915421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Rectangle 21">
              <a:extLst>
                <a:ext uri="{FF2B5EF4-FFF2-40B4-BE49-F238E27FC236}">
                  <a16:creationId xmlns:a16="http://schemas.microsoft.com/office/drawing/2014/main" id="{1EFE245D-BA05-4F4D-A6E8-40739F48E76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30" name="Freeform 22">
              <a:extLst>
                <a:ext uri="{FF2B5EF4-FFF2-40B4-BE49-F238E27FC236}">
                  <a16:creationId xmlns:a16="http://schemas.microsoft.com/office/drawing/2014/main" id="{ED67811C-F735-441C-98A6-2517EC099A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23">
              <a:extLst>
                <a:ext uri="{FF2B5EF4-FFF2-40B4-BE49-F238E27FC236}">
                  <a16:creationId xmlns:a16="http://schemas.microsoft.com/office/drawing/2014/main" id="{3070FC44-32F9-470F-A131-868F3F1DB7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24">
              <a:extLst>
                <a:ext uri="{FF2B5EF4-FFF2-40B4-BE49-F238E27FC236}">
                  <a16:creationId xmlns:a16="http://schemas.microsoft.com/office/drawing/2014/main" id="{95FB52C7-C779-4E3F-978C-4595FEF86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25">
              <a:extLst>
                <a:ext uri="{FF2B5EF4-FFF2-40B4-BE49-F238E27FC236}">
                  <a16:creationId xmlns:a16="http://schemas.microsoft.com/office/drawing/2014/main" id="{D4EB1759-62AC-4B24-9DC6-E4F8737E898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26">
              <a:extLst>
                <a:ext uri="{FF2B5EF4-FFF2-40B4-BE49-F238E27FC236}">
                  <a16:creationId xmlns:a16="http://schemas.microsoft.com/office/drawing/2014/main" id="{7BF6FB39-864B-4F58-86E8-790E16FB3C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27">
              <a:extLst>
                <a:ext uri="{FF2B5EF4-FFF2-40B4-BE49-F238E27FC236}">
                  <a16:creationId xmlns:a16="http://schemas.microsoft.com/office/drawing/2014/main" id="{5FE4FA46-B51C-43DA-87FC-2644ED117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Freeform 28">
              <a:extLst>
                <a:ext uri="{FF2B5EF4-FFF2-40B4-BE49-F238E27FC236}">
                  <a16:creationId xmlns:a16="http://schemas.microsoft.com/office/drawing/2014/main" id="{25DD1322-2D3A-4E7B-B23B-B4F96E02C2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Freeform 29">
              <a:extLst>
                <a:ext uri="{FF2B5EF4-FFF2-40B4-BE49-F238E27FC236}">
                  <a16:creationId xmlns:a16="http://schemas.microsoft.com/office/drawing/2014/main" id="{6E4FFBEB-52BB-494D-AD99-A0F072AB6F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8" name="Freeform 30">
              <a:extLst>
                <a:ext uri="{FF2B5EF4-FFF2-40B4-BE49-F238E27FC236}">
                  <a16:creationId xmlns:a16="http://schemas.microsoft.com/office/drawing/2014/main" id="{7DE92406-3F65-4333-BAAA-A9A7B5AEE9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31">
              <a:extLst>
                <a:ext uri="{FF2B5EF4-FFF2-40B4-BE49-F238E27FC236}">
                  <a16:creationId xmlns:a16="http://schemas.microsoft.com/office/drawing/2014/main" id="{B8B0FFC4-D1BB-4BB9-A224-BB78BFD338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p:nvSpPr>
          <p:cNvPr id="2" name="Title 1">
            <a:extLst>
              <a:ext uri="{FF2B5EF4-FFF2-40B4-BE49-F238E27FC236}">
                <a16:creationId xmlns:a16="http://schemas.microsoft.com/office/drawing/2014/main" id="{C0BCD0F4-00C9-24F4-7200-B265417A8630}"/>
              </a:ext>
            </a:extLst>
          </p:cNvPr>
          <p:cNvSpPr>
            <a:spLocks noGrp="1"/>
          </p:cNvSpPr>
          <p:nvPr>
            <p:ph type="title"/>
          </p:nvPr>
        </p:nvSpPr>
        <p:spPr>
          <a:xfrm>
            <a:off x="1141411" y="748240"/>
            <a:ext cx="9906000" cy="1117073"/>
          </a:xfrm>
        </p:spPr>
        <p:txBody>
          <a:bodyPr>
            <a:normAutofit/>
          </a:bodyPr>
          <a:lstStyle/>
          <a:p>
            <a:pPr algn="ctr"/>
            <a:r>
              <a:rPr lang="en-US" sz="4000" dirty="0"/>
              <a:t>SUNY Oneonta Academic Dishonesty</a:t>
            </a:r>
          </a:p>
        </p:txBody>
      </p:sp>
      <p:sp>
        <p:nvSpPr>
          <p:cNvPr id="3" name="Content Placeholder 2">
            <a:extLst>
              <a:ext uri="{FF2B5EF4-FFF2-40B4-BE49-F238E27FC236}">
                <a16:creationId xmlns:a16="http://schemas.microsoft.com/office/drawing/2014/main" id="{D730BF6C-9913-9744-7827-F08D695CC55E}"/>
              </a:ext>
            </a:extLst>
          </p:cNvPr>
          <p:cNvSpPr>
            <a:spLocks noGrp="1"/>
          </p:cNvSpPr>
          <p:nvPr>
            <p:ph idx="1"/>
          </p:nvPr>
        </p:nvSpPr>
        <p:spPr>
          <a:xfrm>
            <a:off x="1206500" y="2249487"/>
            <a:ext cx="9840911" cy="3541714"/>
          </a:xfrm>
        </p:spPr>
        <p:txBody>
          <a:bodyPr anchor="t">
            <a:normAutofit fontScale="92500"/>
          </a:bodyPr>
          <a:lstStyle/>
          <a:p>
            <a:pPr marL="0" indent="0" algn="l">
              <a:buNone/>
            </a:pPr>
            <a:r>
              <a:rPr lang="en-US" b="0" i="0" dirty="0">
                <a:solidFill>
                  <a:srgbClr val="1D1C1A"/>
                </a:solidFill>
                <a:effectLst/>
                <a:latin typeface="Lato" panose="020F0502020204030203" pitchFamily="34" charset="0"/>
              </a:rPr>
              <a:t>“Academic dishonesty is defined as any act by a student that misrepresents or attempts to misrepresent to an instructor or any University official, the proficiency or achievement of that student or another student in any academic exercise, or that is intended to alter any record of a student’s academic performance by unauthorized means.” </a:t>
            </a:r>
            <a:br>
              <a:rPr lang="en-US" dirty="0"/>
            </a:br>
            <a:endParaRPr lang="en-US" b="0" i="0" dirty="0">
              <a:solidFill>
                <a:srgbClr val="1D1C1A"/>
              </a:solidFill>
              <a:effectLst/>
              <a:latin typeface="Lato" panose="020F0502020204030203" pitchFamily="34" charset="0"/>
            </a:endParaRPr>
          </a:p>
          <a:p>
            <a:pPr marL="0" indent="0">
              <a:buNone/>
            </a:pPr>
            <a:r>
              <a:rPr lang="en-US" b="0" i="0" dirty="0">
                <a:solidFill>
                  <a:srgbClr val="1D1C1A"/>
                </a:solidFill>
                <a:effectLst/>
                <a:latin typeface="Lato" panose="020F0502020204030203" pitchFamily="34" charset="0"/>
              </a:rPr>
              <a:t>“Using quotations without identification as such or paraphrasing without specific identification of the source”</a:t>
            </a:r>
          </a:p>
          <a:p>
            <a:endParaRPr lang="en-US" dirty="0"/>
          </a:p>
        </p:txBody>
      </p:sp>
      <p:grpSp>
        <p:nvGrpSpPr>
          <p:cNvPr id="41" name="Group 40">
            <a:extLst>
              <a:ext uri="{FF2B5EF4-FFF2-40B4-BE49-F238E27FC236}">
                <a16:creationId xmlns:a16="http://schemas.microsoft.com/office/drawing/2014/main" id="{8DB4BB99-C854-45F9-BED1-63D15E3A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solidFill>
            <a:schemeClr val="tx2">
              <a:alpha val="45000"/>
            </a:schemeClr>
          </a:solidFill>
        </p:grpSpPr>
        <p:sp>
          <p:nvSpPr>
            <p:cNvPr id="42" name="Freeform 32">
              <a:extLst>
                <a:ext uri="{FF2B5EF4-FFF2-40B4-BE49-F238E27FC236}">
                  <a16:creationId xmlns:a16="http://schemas.microsoft.com/office/drawing/2014/main" id="{5D1CCC4C-284C-4BF6-97D9-D97467463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3" name="Freeform 33">
              <a:extLst>
                <a:ext uri="{FF2B5EF4-FFF2-40B4-BE49-F238E27FC236}">
                  <a16:creationId xmlns:a16="http://schemas.microsoft.com/office/drawing/2014/main" id="{35D82D1B-EB09-4028-9107-D60B547C7B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34">
              <a:extLst>
                <a:ext uri="{FF2B5EF4-FFF2-40B4-BE49-F238E27FC236}">
                  <a16:creationId xmlns:a16="http://schemas.microsoft.com/office/drawing/2014/main" id="{1389EE93-8059-437E-8507-7557AD68FB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35">
              <a:extLst>
                <a:ext uri="{FF2B5EF4-FFF2-40B4-BE49-F238E27FC236}">
                  <a16:creationId xmlns:a16="http://schemas.microsoft.com/office/drawing/2014/main" id="{377C05DC-75FF-4426-A34F-DBF0C7E7BE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36">
              <a:extLst>
                <a:ext uri="{FF2B5EF4-FFF2-40B4-BE49-F238E27FC236}">
                  <a16:creationId xmlns:a16="http://schemas.microsoft.com/office/drawing/2014/main" id="{03D385C8-866D-437D-91B1-2E3ECDD88E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37">
              <a:extLst>
                <a:ext uri="{FF2B5EF4-FFF2-40B4-BE49-F238E27FC236}">
                  <a16:creationId xmlns:a16="http://schemas.microsoft.com/office/drawing/2014/main" id="{3F649CBB-748F-4C79-A14F-C531C40B08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38">
              <a:extLst>
                <a:ext uri="{FF2B5EF4-FFF2-40B4-BE49-F238E27FC236}">
                  <a16:creationId xmlns:a16="http://schemas.microsoft.com/office/drawing/2014/main" id="{7F4622C0-84AF-41F1-9128-FE73CADD36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39">
              <a:extLst>
                <a:ext uri="{FF2B5EF4-FFF2-40B4-BE49-F238E27FC236}">
                  <a16:creationId xmlns:a16="http://schemas.microsoft.com/office/drawing/2014/main" id="{CC6F29C1-A471-4CDE-8C21-E4B15C5EF4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40">
              <a:extLst>
                <a:ext uri="{FF2B5EF4-FFF2-40B4-BE49-F238E27FC236}">
                  <a16:creationId xmlns:a16="http://schemas.microsoft.com/office/drawing/2014/main" id="{67F5B7DA-86C7-4AE0-96B6-D7F5AA51E2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Rectangle 41">
              <a:extLst>
                <a:ext uri="{FF2B5EF4-FFF2-40B4-BE49-F238E27FC236}">
                  <a16:creationId xmlns:a16="http://schemas.microsoft.com/office/drawing/2014/main" id="{0FA481E3-0439-484A-AC9B-19D58B98E49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sp>
        <p:nvSpPr>
          <p:cNvPr id="4" name="TextBox 3">
            <a:extLst>
              <a:ext uri="{FF2B5EF4-FFF2-40B4-BE49-F238E27FC236}">
                <a16:creationId xmlns:a16="http://schemas.microsoft.com/office/drawing/2014/main" id="{C5F3A7B5-5B8D-3EC7-B656-D7AB637281BF}"/>
              </a:ext>
            </a:extLst>
          </p:cNvPr>
          <p:cNvSpPr txBox="1"/>
          <p:nvPr/>
        </p:nvSpPr>
        <p:spPr>
          <a:xfrm>
            <a:off x="1982788" y="6208327"/>
            <a:ext cx="10356850" cy="369332"/>
          </a:xfrm>
          <a:prstGeom prst="rect">
            <a:avLst/>
          </a:prstGeom>
          <a:noFill/>
        </p:spPr>
        <p:txBody>
          <a:bodyPr wrap="square" rtlCol="0">
            <a:spAutoFit/>
          </a:bodyPr>
          <a:lstStyle/>
          <a:p>
            <a:r>
              <a:rPr lang="en-US" dirty="0"/>
              <a:t>Code of Student Conduct, https://</a:t>
            </a:r>
            <a:r>
              <a:rPr lang="en-US" dirty="0" err="1"/>
              <a:t>suny.oneonta.edu</a:t>
            </a:r>
            <a:r>
              <a:rPr lang="en-US" dirty="0"/>
              <a:t>/policy-library/policies-z/code-student-conduct#article2</a:t>
            </a:r>
          </a:p>
        </p:txBody>
      </p:sp>
    </p:spTree>
    <p:extLst>
      <p:ext uri="{BB962C8B-B14F-4D97-AF65-F5344CB8AC3E}">
        <p14:creationId xmlns:p14="http://schemas.microsoft.com/office/powerpoint/2010/main" val="403638522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5D51F4-4B2C-4E92-AD42-C0F8079BD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90ADF90-29DF-49C2-92C5-E75C306EDE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72" name="Rectangle 5">
              <a:extLst>
                <a:ext uri="{FF2B5EF4-FFF2-40B4-BE49-F238E27FC236}">
                  <a16:creationId xmlns:a16="http://schemas.microsoft.com/office/drawing/2014/main" id="{8D94EBD0-9E98-49B5-BCBB-C0E75E65995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13" name="Freeform 6">
              <a:extLst>
                <a:ext uri="{FF2B5EF4-FFF2-40B4-BE49-F238E27FC236}">
                  <a16:creationId xmlns:a16="http://schemas.microsoft.com/office/drawing/2014/main" id="{D234D58E-884C-476F-9B2D-7E6C29BCDC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4" name="Freeform 7">
              <a:extLst>
                <a:ext uri="{FF2B5EF4-FFF2-40B4-BE49-F238E27FC236}">
                  <a16:creationId xmlns:a16="http://schemas.microsoft.com/office/drawing/2014/main" id="{6146033F-CB0A-44E4-A16A-95C026C900A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5" name="Freeform 8">
              <a:extLst>
                <a:ext uri="{FF2B5EF4-FFF2-40B4-BE49-F238E27FC236}">
                  <a16:creationId xmlns:a16="http://schemas.microsoft.com/office/drawing/2014/main" id="{22004D0A-5BA4-4D6F-AE5B-BCCF1CDBD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6" name="Freeform 9">
              <a:extLst>
                <a:ext uri="{FF2B5EF4-FFF2-40B4-BE49-F238E27FC236}">
                  <a16:creationId xmlns:a16="http://schemas.microsoft.com/office/drawing/2014/main" id="{19D61DD8-7030-4EF7-974E-9F87E80553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7" name="Freeform 10">
              <a:extLst>
                <a:ext uri="{FF2B5EF4-FFF2-40B4-BE49-F238E27FC236}">
                  <a16:creationId xmlns:a16="http://schemas.microsoft.com/office/drawing/2014/main" id="{79CE806A-0577-41E9-8F07-B6A7EFB4E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8" name="Freeform 11">
              <a:extLst>
                <a:ext uri="{FF2B5EF4-FFF2-40B4-BE49-F238E27FC236}">
                  <a16:creationId xmlns:a16="http://schemas.microsoft.com/office/drawing/2014/main" id="{6F58E8F2-EAC5-477C-93D6-1AC0E034F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9" name="Freeform 12">
              <a:extLst>
                <a:ext uri="{FF2B5EF4-FFF2-40B4-BE49-F238E27FC236}">
                  <a16:creationId xmlns:a16="http://schemas.microsoft.com/office/drawing/2014/main" id="{E90C5478-265D-4D73-8259-A0369435CE7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0" name="Freeform 13">
              <a:extLst>
                <a:ext uri="{FF2B5EF4-FFF2-40B4-BE49-F238E27FC236}">
                  <a16:creationId xmlns:a16="http://schemas.microsoft.com/office/drawing/2014/main" id="{AB688B6B-CD3A-4D50-B661-3BFFEE2D3C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1" name="Freeform 14">
              <a:extLst>
                <a:ext uri="{FF2B5EF4-FFF2-40B4-BE49-F238E27FC236}">
                  <a16:creationId xmlns:a16="http://schemas.microsoft.com/office/drawing/2014/main" id="{222BB8A2-A9CF-40A0-92DC-F2456B8B7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2" name="Freeform 15">
              <a:extLst>
                <a:ext uri="{FF2B5EF4-FFF2-40B4-BE49-F238E27FC236}">
                  <a16:creationId xmlns:a16="http://schemas.microsoft.com/office/drawing/2014/main" id="{E920BBCC-C237-4B3E-B2DA-B8172A392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3" name="Line 16">
              <a:extLst>
                <a:ext uri="{FF2B5EF4-FFF2-40B4-BE49-F238E27FC236}">
                  <a16:creationId xmlns:a16="http://schemas.microsoft.com/office/drawing/2014/main" id="{8A6B29A0-A4F7-448E-88D5-26F690D81F1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4" name="Freeform 17">
              <a:extLst>
                <a:ext uri="{FF2B5EF4-FFF2-40B4-BE49-F238E27FC236}">
                  <a16:creationId xmlns:a16="http://schemas.microsoft.com/office/drawing/2014/main" id="{B52A6476-E345-40C8-AE07-B93E8A7E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5" name="Freeform 18">
              <a:extLst>
                <a:ext uri="{FF2B5EF4-FFF2-40B4-BE49-F238E27FC236}">
                  <a16:creationId xmlns:a16="http://schemas.microsoft.com/office/drawing/2014/main" id="{518D32FD-7EA1-4C43-AA4B-B9E10B684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6" name="Freeform 19">
              <a:extLst>
                <a:ext uri="{FF2B5EF4-FFF2-40B4-BE49-F238E27FC236}">
                  <a16:creationId xmlns:a16="http://schemas.microsoft.com/office/drawing/2014/main" id="{4AA62115-722D-4045-AE1B-771314CA2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7" name="Freeform 20">
              <a:extLst>
                <a:ext uri="{FF2B5EF4-FFF2-40B4-BE49-F238E27FC236}">
                  <a16:creationId xmlns:a16="http://schemas.microsoft.com/office/drawing/2014/main" id="{2C94E681-7784-4E31-B5B5-DDBF9C6143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8" name="Rectangle 21">
              <a:extLst>
                <a:ext uri="{FF2B5EF4-FFF2-40B4-BE49-F238E27FC236}">
                  <a16:creationId xmlns:a16="http://schemas.microsoft.com/office/drawing/2014/main" id="{9578B6A7-2499-4CFF-A6E5-0FDB1B8A274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29" name="Freeform 22">
              <a:extLst>
                <a:ext uri="{FF2B5EF4-FFF2-40B4-BE49-F238E27FC236}">
                  <a16:creationId xmlns:a16="http://schemas.microsoft.com/office/drawing/2014/main" id="{16B8D001-28C9-49CB-9B96-4D67E218C4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0" name="Freeform 23">
              <a:extLst>
                <a:ext uri="{FF2B5EF4-FFF2-40B4-BE49-F238E27FC236}">
                  <a16:creationId xmlns:a16="http://schemas.microsoft.com/office/drawing/2014/main" id="{90576248-23CA-477D-A630-4EA4F06F86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1" name="Freeform 24">
              <a:extLst>
                <a:ext uri="{FF2B5EF4-FFF2-40B4-BE49-F238E27FC236}">
                  <a16:creationId xmlns:a16="http://schemas.microsoft.com/office/drawing/2014/main" id="{29F00424-4DC1-4DD5-B429-EB428628A6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2" name="Freeform 25">
              <a:extLst>
                <a:ext uri="{FF2B5EF4-FFF2-40B4-BE49-F238E27FC236}">
                  <a16:creationId xmlns:a16="http://schemas.microsoft.com/office/drawing/2014/main" id="{4D03BC62-061A-46A3-AEB3-75C125F3A4C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3" name="Freeform 26">
              <a:extLst>
                <a:ext uri="{FF2B5EF4-FFF2-40B4-BE49-F238E27FC236}">
                  <a16:creationId xmlns:a16="http://schemas.microsoft.com/office/drawing/2014/main" id="{7C0B4D4C-7EC6-47E0-8F9C-E0C4BCCE1A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4" name="Freeform 27">
              <a:extLst>
                <a:ext uri="{FF2B5EF4-FFF2-40B4-BE49-F238E27FC236}">
                  <a16:creationId xmlns:a16="http://schemas.microsoft.com/office/drawing/2014/main" id="{346BF759-C964-4656-9724-9F6B9E75F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5" name="Freeform 28">
              <a:extLst>
                <a:ext uri="{FF2B5EF4-FFF2-40B4-BE49-F238E27FC236}">
                  <a16:creationId xmlns:a16="http://schemas.microsoft.com/office/drawing/2014/main" id="{21A41F6C-9A3A-4A88-8369-173CEC967E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6" name="Freeform 29">
              <a:extLst>
                <a:ext uri="{FF2B5EF4-FFF2-40B4-BE49-F238E27FC236}">
                  <a16:creationId xmlns:a16="http://schemas.microsoft.com/office/drawing/2014/main" id="{C7719558-E4BA-41E1-AE9B-8B7C2826D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7" name="Freeform 30">
              <a:extLst>
                <a:ext uri="{FF2B5EF4-FFF2-40B4-BE49-F238E27FC236}">
                  <a16:creationId xmlns:a16="http://schemas.microsoft.com/office/drawing/2014/main" id="{685AD44B-443D-473E-BBE4-6877C1AF7C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8" name="Freeform 31">
              <a:extLst>
                <a:ext uri="{FF2B5EF4-FFF2-40B4-BE49-F238E27FC236}">
                  <a16:creationId xmlns:a16="http://schemas.microsoft.com/office/drawing/2014/main" id="{59D25FFB-6A08-4A00-8BE1-8C987B3D91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grpSp>
      <p:pic>
        <p:nvPicPr>
          <p:cNvPr id="40" name="Picture 2">
            <a:extLst>
              <a:ext uri="{FF2B5EF4-FFF2-40B4-BE49-F238E27FC236}">
                <a16:creationId xmlns:a16="http://schemas.microsoft.com/office/drawing/2014/main" id="{E642A42B-C95B-433E-9A81-2174F72875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42" name="Rectangle 41">
            <a:extLst>
              <a:ext uri="{FF2B5EF4-FFF2-40B4-BE49-F238E27FC236}">
                <a16:creationId xmlns:a16="http://schemas.microsoft.com/office/drawing/2014/main" id="{4C3D77CC-6916-4BF8-8CDF-71E4BF2E66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96E8897B-113F-4BE0-A8B0-6467E5A2E0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45" name="Rectangle 5">
              <a:extLst>
                <a:ext uri="{FF2B5EF4-FFF2-40B4-BE49-F238E27FC236}">
                  <a16:creationId xmlns:a16="http://schemas.microsoft.com/office/drawing/2014/main" id="{8C790BB1-DB5D-4D11-ACA1-045F7B5DBED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46" name="Freeform 6">
              <a:extLst>
                <a:ext uri="{FF2B5EF4-FFF2-40B4-BE49-F238E27FC236}">
                  <a16:creationId xmlns:a16="http://schemas.microsoft.com/office/drawing/2014/main" id="{14E82C3E-2BBF-4E7A-A4F1-B092898AF9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7" name="Freeform 7">
              <a:extLst>
                <a:ext uri="{FF2B5EF4-FFF2-40B4-BE49-F238E27FC236}">
                  <a16:creationId xmlns:a16="http://schemas.microsoft.com/office/drawing/2014/main" id="{BBD9DCED-205F-40C0-A8F6-09CA8AC21E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8" name="Freeform 8">
              <a:extLst>
                <a:ext uri="{FF2B5EF4-FFF2-40B4-BE49-F238E27FC236}">
                  <a16:creationId xmlns:a16="http://schemas.microsoft.com/office/drawing/2014/main" id="{3E6B6536-B16B-44C8-BF75-0B51F159AA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9" name="Freeform 9">
              <a:extLst>
                <a:ext uri="{FF2B5EF4-FFF2-40B4-BE49-F238E27FC236}">
                  <a16:creationId xmlns:a16="http://schemas.microsoft.com/office/drawing/2014/main" id="{08673EBA-802C-469A-80AB-14A951A75A4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0" name="Freeform 10">
              <a:extLst>
                <a:ext uri="{FF2B5EF4-FFF2-40B4-BE49-F238E27FC236}">
                  <a16:creationId xmlns:a16="http://schemas.microsoft.com/office/drawing/2014/main" id="{75BB5611-2E78-4C27-8778-E8A39B157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1" name="Freeform 11">
              <a:extLst>
                <a:ext uri="{FF2B5EF4-FFF2-40B4-BE49-F238E27FC236}">
                  <a16:creationId xmlns:a16="http://schemas.microsoft.com/office/drawing/2014/main" id="{DCA85219-9A72-4256-A50C-799C0D0AE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2" name="Freeform 12">
              <a:extLst>
                <a:ext uri="{FF2B5EF4-FFF2-40B4-BE49-F238E27FC236}">
                  <a16:creationId xmlns:a16="http://schemas.microsoft.com/office/drawing/2014/main" id="{46E28662-9979-4ACD-9DB1-9E4B1814FC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3" name="Freeform 13">
              <a:extLst>
                <a:ext uri="{FF2B5EF4-FFF2-40B4-BE49-F238E27FC236}">
                  <a16:creationId xmlns:a16="http://schemas.microsoft.com/office/drawing/2014/main" id="{A057C9FB-3B25-4A5E-A20E-B7773732EF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4" name="Freeform 14">
              <a:extLst>
                <a:ext uri="{FF2B5EF4-FFF2-40B4-BE49-F238E27FC236}">
                  <a16:creationId xmlns:a16="http://schemas.microsoft.com/office/drawing/2014/main" id="{596D5A52-895F-4C7B-BCEC-E4AB25C7E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5" name="Freeform 15">
              <a:extLst>
                <a:ext uri="{FF2B5EF4-FFF2-40B4-BE49-F238E27FC236}">
                  <a16:creationId xmlns:a16="http://schemas.microsoft.com/office/drawing/2014/main" id="{A3BFF1E9-0954-48E0-A32B-0664144673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6" name="Line 16">
              <a:extLst>
                <a:ext uri="{FF2B5EF4-FFF2-40B4-BE49-F238E27FC236}">
                  <a16:creationId xmlns:a16="http://schemas.microsoft.com/office/drawing/2014/main" id="{40592818-8A9B-429B-8166-22A0893CB2E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57" name="Freeform 17">
              <a:extLst>
                <a:ext uri="{FF2B5EF4-FFF2-40B4-BE49-F238E27FC236}">
                  <a16:creationId xmlns:a16="http://schemas.microsoft.com/office/drawing/2014/main" id="{F52399E8-91EF-4363-81C4-4EBE3790A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8" name="Freeform 18">
              <a:extLst>
                <a:ext uri="{FF2B5EF4-FFF2-40B4-BE49-F238E27FC236}">
                  <a16:creationId xmlns:a16="http://schemas.microsoft.com/office/drawing/2014/main" id="{0DE18992-35FF-4D27-AAB7-88D9A7881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9" name="Freeform 19">
              <a:extLst>
                <a:ext uri="{FF2B5EF4-FFF2-40B4-BE49-F238E27FC236}">
                  <a16:creationId xmlns:a16="http://schemas.microsoft.com/office/drawing/2014/main" id="{162D7313-86C3-45AF-AC7A-C5429A2288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0" name="Freeform 20">
              <a:extLst>
                <a:ext uri="{FF2B5EF4-FFF2-40B4-BE49-F238E27FC236}">
                  <a16:creationId xmlns:a16="http://schemas.microsoft.com/office/drawing/2014/main" id="{4033A1EE-166E-4246-AB00-AA91D7B800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1" name="Rectangle 21">
              <a:extLst>
                <a:ext uri="{FF2B5EF4-FFF2-40B4-BE49-F238E27FC236}">
                  <a16:creationId xmlns:a16="http://schemas.microsoft.com/office/drawing/2014/main" id="{9F5BA15F-D1CD-44A2-B643-2905763175F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62" name="Freeform 22">
              <a:extLst>
                <a:ext uri="{FF2B5EF4-FFF2-40B4-BE49-F238E27FC236}">
                  <a16:creationId xmlns:a16="http://schemas.microsoft.com/office/drawing/2014/main" id="{673D8FDD-D165-4834-B9F4-E15C5EBD5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3" name="Freeform 23">
              <a:extLst>
                <a:ext uri="{FF2B5EF4-FFF2-40B4-BE49-F238E27FC236}">
                  <a16:creationId xmlns:a16="http://schemas.microsoft.com/office/drawing/2014/main" id="{314E2D52-365D-407E-A832-01E0F86049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4" name="Freeform 24">
              <a:extLst>
                <a:ext uri="{FF2B5EF4-FFF2-40B4-BE49-F238E27FC236}">
                  <a16:creationId xmlns:a16="http://schemas.microsoft.com/office/drawing/2014/main" id="{299BE646-A2B8-42AB-8DE3-9E38BF21D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5" name="Freeform 25">
              <a:extLst>
                <a:ext uri="{FF2B5EF4-FFF2-40B4-BE49-F238E27FC236}">
                  <a16:creationId xmlns:a16="http://schemas.microsoft.com/office/drawing/2014/main" id="{B6CBF7F9-54D6-418C-B679-4A03F1AF11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6" name="Freeform 26">
              <a:extLst>
                <a:ext uri="{FF2B5EF4-FFF2-40B4-BE49-F238E27FC236}">
                  <a16:creationId xmlns:a16="http://schemas.microsoft.com/office/drawing/2014/main" id="{2B8FDD23-E511-4B50-8A45-E25C8EBFB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7" name="Freeform 27">
              <a:extLst>
                <a:ext uri="{FF2B5EF4-FFF2-40B4-BE49-F238E27FC236}">
                  <a16:creationId xmlns:a16="http://schemas.microsoft.com/office/drawing/2014/main" id="{B04AC64C-ACEE-462D-95F2-3D82FF090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8" name="Freeform 28">
              <a:extLst>
                <a:ext uri="{FF2B5EF4-FFF2-40B4-BE49-F238E27FC236}">
                  <a16:creationId xmlns:a16="http://schemas.microsoft.com/office/drawing/2014/main" id="{9E0086A8-06D1-484E-805F-460346EB5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9" name="Freeform 29">
              <a:extLst>
                <a:ext uri="{FF2B5EF4-FFF2-40B4-BE49-F238E27FC236}">
                  <a16:creationId xmlns:a16="http://schemas.microsoft.com/office/drawing/2014/main" id="{1952C3C6-3706-447A-A721-81155E748D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70" name="Freeform 30">
              <a:extLst>
                <a:ext uri="{FF2B5EF4-FFF2-40B4-BE49-F238E27FC236}">
                  <a16:creationId xmlns:a16="http://schemas.microsoft.com/office/drawing/2014/main" id="{F264C83C-EFE0-4E45-A20F-4A437FC28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71" name="Freeform 31">
              <a:extLst>
                <a:ext uri="{FF2B5EF4-FFF2-40B4-BE49-F238E27FC236}">
                  <a16:creationId xmlns:a16="http://schemas.microsoft.com/office/drawing/2014/main" id="{7E1F77A7-8C12-430E-A0C7-386E9FECC9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grpSp>
      <p:pic>
        <p:nvPicPr>
          <p:cNvPr id="73" name="Picture 2">
            <a:extLst>
              <a:ext uri="{FF2B5EF4-FFF2-40B4-BE49-F238E27FC236}">
                <a16:creationId xmlns:a16="http://schemas.microsoft.com/office/drawing/2014/main" id="{B9535DE4-FAFA-446C-A46C-F06D18D305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FC42891E-2552-FCA1-E2B4-C60998147BD3}"/>
              </a:ext>
            </a:extLst>
          </p:cNvPr>
          <p:cNvSpPr>
            <a:spLocks noGrp="1"/>
          </p:cNvSpPr>
          <p:nvPr>
            <p:ph type="title"/>
          </p:nvPr>
        </p:nvSpPr>
        <p:spPr>
          <a:xfrm>
            <a:off x="853330" y="1134683"/>
            <a:ext cx="2743310" cy="4255024"/>
          </a:xfrm>
        </p:spPr>
        <p:txBody>
          <a:bodyPr>
            <a:normAutofit/>
          </a:bodyPr>
          <a:lstStyle/>
          <a:p>
            <a:r>
              <a:rPr lang="en-US" sz="3200" dirty="0" err="1">
                <a:solidFill>
                  <a:srgbClr val="FFFFFF"/>
                </a:solidFill>
              </a:rPr>
              <a:t>MonitorinG</a:t>
            </a:r>
            <a:r>
              <a:rPr lang="en-US" sz="3200" dirty="0">
                <a:solidFill>
                  <a:srgbClr val="FFFFFF"/>
                </a:solidFill>
              </a:rPr>
              <a:t> AI &amp; Rethinking the Classroom</a:t>
            </a:r>
          </a:p>
        </p:txBody>
      </p:sp>
      <p:graphicFrame>
        <p:nvGraphicFramePr>
          <p:cNvPr id="5" name="Content Placeholder 2">
            <a:extLst>
              <a:ext uri="{FF2B5EF4-FFF2-40B4-BE49-F238E27FC236}">
                <a16:creationId xmlns:a16="http://schemas.microsoft.com/office/drawing/2014/main" id="{EF1AE7B0-70D0-D7BE-19F2-9CC80F973F39}"/>
              </a:ext>
            </a:extLst>
          </p:cNvPr>
          <p:cNvGraphicFramePr>
            <a:graphicFrameLocks noGrp="1"/>
          </p:cNvGraphicFramePr>
          <p:nvPr>
            <p:ph idx="1"/>
            <p:extLst>
              <p:ext uri="{D42A27DB-BD31-4B8C-83A1-F6EECF244321}">
                <p14:modId xmlns:p14="http://schemas.microsoft.com/office/powerpoint/2010/main" val="121079466"/>
              </p:ext>
            </p:extLst>
          </p:nvPr>
        </p:nvGraphicFramePr>
        <p:xfrm>
          <a:off x="4662189" y="1134681"/>
          <a:ext cx="6676481" cy="50753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7991621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5D51F4-4B2C-4E92-AD42-C0F8079BD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90ADF90-29DF-49C2-92C5-E75C306EDE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72" name="Rectangle 5">
              <a:extLst>
                <a:ext uri="{FF2B5EF4-FFF2-40B4-BE49-F238E27FC236}">
                  <a16:creationId xmlns:a16="http://schemas.microsoft.com/office/drawing/2014/main" id="{8D94EBD0-9E98-49B5-BCBB-C0E75E65995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13" name="Freeform 6">
              <a:extLst>
                <a:ext uri="{FF2B5EF4-FFF2-40B4-BE49-F238E27FC236}">
                  <a16:creationId xmlns:a16="http://schemas.microsoft.com/office/drawing/2014/main" id="{D234D58E-884C-476F-9B2D-7E6C29BCDC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4" name="Freeform 7">
              <a:extLst>
                <a:ext uri="{FF2B5EF4-FFF2-40B4-BE49-F238E27FC236}">
                  <a16:creationId xmlns:a16="http://schemas.microsoft.com/office/drawing/2014/main" id="{6146033F-CB0A-44E4-A16A-95C026C900A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5" name="Freeform 8">
              <a:extLst>
                <a:ext uri="{FF2B5EF4-FFF2-40B4-BE49-F238E27FC236}">
                  <a16:creationId xmlns:a16="http://schemas.microsoft.com/office/drawing/2014/main" id="{22004D0A-5BA4-4D6F-AE5B-BCCF1CDBD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6" name="Freeform 9">
              <a:extLst>
                <a:ext uri="{FF2B5EF4-FFF2-40B4-BE49-F238E27FC236}">
                  <a16:creationId xmlns:a16="http://schemas.microsoft.com/office/drawing/2014/main" id="{19D61DD8-7030-4EF7-974E-9F87E80553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7" name="Freeform 10">
              <a:extLst>
                <a:ext uri="{FF2B5EF4-FFF2-40B4-BE49-F238E27FC236}">
                  <a16:creationId xmlns:a16="http://schemas.microsoft.com/office/drawing/2014/main" id="{79CE806A-0577-41E9-8F07-B6A7EFB4E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8" name="Freeform 11">
              <a:extLst>
                <a:ext uri="{FF2B5EF4-FFF2-40B4-BE49-F238E27FC236}">
                  <a16:creationId xmlns:a16="http://schemas.microsoft.com/office/drawing/2014/main" id="{6F58E8F2-EAC5-477C-93D6-1AC0E034F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9" name="Freeform 12">
              <a:extLst>
                <a:ext uri="{FF2B5EF4-FFF2-40B4-BE49-F238E27FC236}">
                  <a16:creationId xmlns:a16="http://schemas.microsoft.com/office/drawing/2014/main" id="{E90C5478-265D-4D73-8259-A0369435CE7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0" name="Freeform 13">
              <a:extLst>
                <a:ext uri="{FF2B5EF4-FFF2-40B4-BE49-F238E27FC236}">
                  <a16:creationId xmlns:a16="http://schemas.microsoft.com/office/drawing/2014/main" id="{AB688B6B-CD3A-4D50-B661-3BFFEE2D3C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1" name="Freeform 14">
              <a:extLst>
                <a:ext uri="{FF2B5EF4-FFF2-40B4-BE49-F238E27FC236}">
                  <a16:creationId xmlns:a16="http://schemas.microsoft.com/office/drawing/2014/main" id="{222BB8A2-A9CF-40A0-92DC-F2456B8B7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2" name="Freeform 15">
              <a:extLst>
                <a:ext uri="{FF2B5EF4-FFF2-40B4-BE49-F238E27FC236}">
                  <a16:creationId xmlns:a16="http://schemas.microsoft.com/office/drawing/2014/main" id="{E920BBCC-C237-4B3E-B2DA-B8172A392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3" name="Line 16">
              <a:extLst>
                <a:ext uri="{FF2B5EF4-FFF2-40B4-BE49-F238E27FC236}">
                  <a16:creationId xmlns:a16="http://schemas.microsoft.com/office/drawing/2014/main" id="{8A6B29A0-A4F7-448E-88D5-26F690D81F1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4" name="Freeform 17">
              <a:extLst>
                <a:ext uri="{FF2B5EF4-FFF2-40B4-BE49-F238E27FC236}">
                  <a16:creationId xmlns:a16="http://schemas.microsoft.com/office/drawing/2014/main" id="{B52A6476-E345-40C8-AE07-B93E8A7E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5" name="Freeform 18">
              <a:extLst>
                <a:ext uri="{FF2B5EF4-FFF2-40B4-BE49-F238E27FC236}">
                  <a16:creationId xmlns:a16="http://schemas.microsoft.com/office/drawing/2014/main" id="{518D32FD-7EA1-4C43-AA4B-B9E10B684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6" name="Freeform 19">
              <a:extLst>
                <a:ext uri="{FF2B5EF4-FFF2-40B4-BE49-F238E27FC236}">
                  <a16:creationId xmlns:a16="http://schemas.microsoft.com/office/drawing/2014/main" id="{4AA62115-722D-4045-AE1B-771314CA2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7" name="Freeform 20">
              <a:extLst>
                <a:ext uri="{FF2B5EF4-FFF2-40B4-BE49-F238E27FC236}">
                  <a16:creationId xmlns:a16="http://schemas.microsoft.com/office/drawing/2014/main" id="{2C94E681-7784-4E31-B5B5-DDBF9C6143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8" name="Rectangle 21">
              <a:extLst>
                <a:ext uri="{FF2B5EF4-FFF2-40B4-BE49-F238E27FC236}">
                  <a16:creationId xmlns:a16="http://schemas.microsoft.com/office/drawing/2014/main" id="{9578B6A7-2499-4CFF-A6E5-0FDB1B8A274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29" name="Freeform 22">
              <a:extLst>
                <a:ext uri="{FF2B5EF4-FFF2-40B4-BE49-F238E27FC236}">
                  <a16:creationId xmlns:a16="http://schemas.microsoft.com/office/drawing/2014/main" id="{16B8D001-28C9-49CB-9B96-4D67E218C4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0" name="Freeform 23">
              <a:extLst>
                <a:ext uri="{FF2B5EF4-FFF2-40B4-BE49-F238E27FC236}">
                  <a16:creationId xmlns:a16="http://schemas.microsoft.com/office/drawing/2014/main" id="{90576248-23CA-477D-A630-4EA4F06F86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1" name="Freeform 24">
              <a:extLst>
                <a:ext uri="{FF2B5EF4-FFF2-40B4-BE49-F238E27FC236}">
                  <a16:creationId xmlns:a16="http://schemas.microsoft.com/office/drawing/2014/main" id="{29F00424-4DC1-4DD5-B429-EB428628A6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2" name="Freeform 25">
              <a:extLst>
                <a:ext uri="{FF2B5EF4-FFF2-40B4-BE49-F238E27FC236}">
                  <a16:creationId xmlns:a16="http://schemas.microsoft.com/office/drawing/2014/main" id="{4D03BC62-061A-46A3-AEB3-75C125F3A4C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3" name="Freeform 26">
              <a:extLst>
                <a:ext uri="{FF2B5EF4-FFF2-40B4-BE49-F238E27FC236}">
                  <a16:creationId xmlns:a16="http://schemas.microsoft.com/office/drawing/2014/main" id="{7C0B4D4C-7EC6-47E0-8F9C-E0C4BCCE1A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4" name="Freeform 27">
              <a:extLst>
                <a:ext uri="{FF2B5EF4-FFF2-40B4-BE49-F238E27FC236}">
                  <a16:creationId xmlns:a16="http://schemas.microsoft.com/office/drawing/2014/main" id="{346BF759-C964-4656-9724-9F6B9E75F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5" name="Freeform 28">
              <a:extLst>
                <a:ext uri="{FF2B5EF4-FFF2-40B4-BE49-F238E27FC236}">
                  <a16:creationId xmlns:a16="http://schemas.microsoft.com/office/drawing/2014/main" id="{21A41F6C-9A3A-4A88-8369-173CEC967E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6" name="Freeform 29">
              <a:extLst>
                <a:ext uri="{FF2B5EF4-FFF2-40B4-BE49-F238E27FC236}">
                  <a16:creationId xmlns:a16="http://schemas.microsoft.com/office/drawing/2014/main" id="{C7719558-E4BA-41E1-AE9B-8B7C2826D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7" name="Freeform 30">
              <a:extLst>
                <a:ext uri="{FF2B5EF4-FFF2-40B4-BE49-F238E27FC236}">
                  <a16:creationId xmlns:a16="http://schemas.microsoft.com/office/drawing/2014/main" id="{685AD44B-443D-473E-BBE4-6877C1AF7C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8" name="Freeform 31">
              <a:extLst>
                <a:ext uri="{FF2B5EF4-FFF2-40B4-BE49-F238E27FC236}">
                  <a16:creationId xmlns:a16="http://schemas.microsoft.com/office/drawing/2014/main" id="{59D25FFB-6A08-4A00-8BE1-8C987B3D91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grpSp>
      <p:pic>
        <p:nvPicPr>
          <p:cNvPr id="40" name="Picture 2">
            <a:extLst>
              <a:ext uri="{FF2B5EF4-FFF2-40B4-BE49-F238E27FC236}">
                <a16:creationId xmlns:a16="http://schemas.microsoft.com/office/drawing/2014/main" id="{E642A42B-C95B-433E-9A81-2174F72875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42" name="Rectangle 41">
            <a:extLst>
              <a:ext uri="{FF2B5EF4-FFF2-40B4-BE49-F238E27FC236}">
                <a16:creationId xmlns:a16="http://schemas.microsoft.com/office/drawing/2014/main" id="{4C3D77CC-6916-4BF8-8CDF-71E4BF2E66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96E8897B-113F-4BE0-A8B0-6467E5A2E0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45" name="Rectangle 5">
              <a:extLst>
                <a:ext uri="{FF2B5EF4-FFF2-40B4-BE49-F238E27FC236}">
                  <a16:creationId xmlns:a16="http://schemas.microsoft.com/office/drawing/2014/main" id="{8C790BB1-DB5D-4D11-ACA1-045F7B5DBED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46" name="Freeform 6">
              <a:extLst>
                <a:ext uri="{FF2B5EF4-FFF2-40B4-BE49-F238E27FC236}">
                  <a16:creationId xmlns:a16="http://schemas.microsoft.com/office/drawing/2014/main" id="{14E82C3E-2BBF-4E7A-A4F1-B092898AF9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7" name="Freeform 7">
              <a:extLst>
                <a:ext uri="{FF2B5EF4-FFF2-40B4-BE49-F238E27FC236}">
                  <a16:creationId xmlns:a16="http://schemas.microsoft.com/office/drawing/2014/main" id="{BBD9DCED-205F-40C0-A8F6-09CA8AC21E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8" name="Freeform 8">
              <a:extLst>
                <a:ext uri="{FF2B5EF4-FFF2-40B4-BE49-F238E27FC236}">
                  <a16:creationId xmlns:a16="http://schemas.microsoft.com/office/drawing/2014/main" id="{3E6B6536-B16B-44C8-BF75-0B51F159AA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9" name="Freeform 9">
              <a:extLst>
                <a:ext uri="{FF2B5EF4-FFF2-40B4-BE49-F238E27FC236}">
                  <a16:creationId xmlns:a16="http://schemas.microsoft.com/office/drawing/2014/main" id="{08673EBA-802C-469A-80AB-14A951A75A4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0" name="Freeform 10">
              <a:extLst>
                <a:ext uri="{FF2B5EF4-FFF2-40B4-BE49-F238E27FC236}">
                  <a16:creationId xmlns:a16="http://schemas.microsoft.com/office/drawing/2014/main" id="{75BB5611-2E78-4C27-8778-E8A39B157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1" name="Freeform 11">
              <a:extLst>
                <a:ext uri="{FF2B5EF4-FFF2-40B4-BE49-F238E27FC236}">
                  <a16:creationId xmlns:a16="http://schemas.microsoft.com/office/drawing/2014/main" id="{DCA85219-9A72-4256-A50C-799C0D0AE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2" name="Freeform 12">
              <a:extLst>
                <a:ext uri="{FF2B5EF4-FFF2-40B4-BE49-F238E27FC236}">
                  <a16:creationId xmlns:a16="http://schemas.microsoft.com/office/drawing/2014/main" id="{46E28662-9979-4ACD-9DB1-9E4B1814FC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3" name="Freeform 13">
              <a:extLst>
                <a:ext uri="{FF2B5EF4-FFF2-40B4-BE49-F238E27FC236}">
                  <a16:creationId xmlns:a16="http://schemas.microsoft.com/office/drawing/2014/main" id="{A057C9FB-3B25-4A5E-A20E-B7773732EF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4" name="Freeform 14">
              <a:extLst>
                <a:ext uri="{FF2B5EF4-FFF2-40B4-BE49-F238E27FC236}">
                  <a16:creationId xmlns:a16="http://schemas.microsoft.com/office/drawing/2014/main" id="{596D5A52-895F-4C7B-BCEC-E4AB25C7E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5" name="Freeform 15">
              <a:extLst>
                <a:ext uri="{FF2B5EF4-FFF2-40B4-BE49-F238E27FC236}">
                  <a16:creationId xmlns:a16="http://schemas.microsoft.com/office/drawing/2014/main" id="{A3BFF1E9-0954-48E0-A32B-0664144673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6" name="Line 16">
              <a:extLst>
                <a:ext uri="{FF2B5EF4-FFF2-40B4-BE49-F238E27FC236}">
                  <a16:creationId xmlns:a16="http://schemas.microsoft.com/office/drawing/2014/main" id="{40592818-8A9B-429B-8166-22A0893CB2E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57" name="Freeform 17">
              <a:extLst>
                <a:ext uri="{FF2B5EF4-FFF2-40B4-BE49-F238E27FC236}">
                  <a16:creationId xmlns:a16="http://schemas.microsoft.com/office/drawing/2014/main" id="{F52399E8-91EF-4363-81C4-4EBE3790A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8" name="Freeform 18">
              <a:extLst>
                <a:ext uri="{FF2B5EF4-FFF2-40B4-BE49-F238E27FC236}">
                  <a16:creationId xmlns:a16="http://schemas.microsoft.com/office/drawing/2014/main" id="{0DE18992-35FF-4D27-AAB7-88D9A7881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9" name="Freeform 19">
              <a:extLst>
                <a:ext uri="{FF2B5EF4-FFF2-40B4-BE49-F238E27FC236}">
                  <a16:creationId xmlns:a16="http://schemas.microsoft.com/office/drawing/2014/main" id="{162D7313-86C3-45AF-AC7A-C5429A2288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0" name="Freeform 20">
              <a:extLst>
                <a:ext uri="{FF2B5EF4-FFF2-40B4-BE49-F238E27FC236}">
                  <a16:creationId xmlns:a16="http://schemas.microsoft.com/office/drawing/2014/main" id="{4033A1EE-166E-4246-AB00-AA91D7B800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1" name="Rectangle 21">
              <a:extLst>
                <a:ext uri="{FF2B5EF4-FFF2-40B4-BE49-F238E27FC236}">
                  <a16:creationId xmlns:a16="http://schemas.microsoft.com/office/drawing/2014/main" id="{9F5BA15F-D1CD-44A2-B643-2905763175F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62" name="Freeform 22">
              <a:extLst>
                <a:ext uri="{FF2B5EF4-FFF2-40B4-BE49-F238E27FC236}">
                  <a16:creationId xmlns:a16="http://schemas.microsoft.com/office/drawing/2014/main" id="{673D8FDD-D165-4834-B9F4-E15C5EBD5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3" name="Freeform 23">
              <a:extLst>
                <a:ext uri="{FF2B5EF4-FFF2-40B4-BE49-F238E27FC236}">
                  <a16:creationId xmlns:a16="http://schemas.microsoft.com/office/drawing/2014/main" id="{314E2D52-365D-407E-A832-01E0F86049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4" name="Freeform 24">
              <a:extLst>
                <a:ext uri="{FF2B5EF4-FFF2-40B4-BE49-F238E27FC236}">
                  <a16:creationId xmlns:a16="http://schemas.microsoft.com/office/drawing/2014/main" id="{299BE646-A2B8-42AB-8DE3-9E38BF21D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5" name="Freeform 25">
              <a:extLst>
                <a:ext uri="{FF2B5EF4-FFF2-40B4-BE49-F238E27FC236}">
                  <a16:creationId xmlns:a16="http://schemas.microsoft.com/office/drawing/2014/main" id="{B6CBF7F9-54D6-418C-B679-4A03F1AF11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6" name="Freeform 26">
              <a:extLst>
                <a:ext uri="{FF2B5EF4-FFF2-40B4-BE49-F238E27FC236}">
                  <a16:creationId xmlns:a16="http://schemas.microsoft.com/office/drawing/2014/main" id="{2B8FDD23-E511-4B50-8A45-E25C8EBFB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7" name="Freeform 27">
              <a:extLst>
                <a:ext uri="{FF2B5EF4-FFF2-40B4-BE49-F238E27FC236}">
                  <a16:creationId xmlns:a16="http://schemas.microsoft.com/office/drawing/2014/main" id="{B04AC64C-ACEE-462D-95F2-3D82FF090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8" name="Freeform 28">
              <a:extLst>
                <a:ext uri="{FF2B5EF4-FFF2-40B4-BE49-F238E27FC236}">
                  <a16:creationId xmlns:a16="http://schemas.microsoft.com/office/drawing/2014/main" id="{9E0086A8-06D1-484E-805F-460346EB5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9" name="Freeform 29">
              <a:extLst>
                <a:ext uri="{FF2B5EF4-FFF2-40B4-BE49-F238E27FC236}">
                  <a16:creationId xmlns:a16="http://schemas.microsoft.com/office/drawing/2014/main" id="{1952C3C6-3706-447A-A721-81155E748D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70" name="Freeform 30">
              <a:extLst>
                <a:ext uri="{FF2B5EF4-FFF2-40B4-BE49-F238E27FC236}">
                  <a16:creationId xmlns:a16="http://schemas.microsoft.com/office/drawing/2014/main" id="{F264C83C-EFE0-4E45-A20F-4A437FC28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71" name="Freeform 31">
              <a:extLst>
                <a:ext uri="{FF2B5EF4-FFF2-40B4-BE49-F238E27FC236}">
                  <a16:creationId xmlns:a16="http://schemas.microsoft.com/office/drawing/2014/main" id="{7E1F77A7-8C12-430E-A0C7-386E9FECC9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grpSp>
      <p:pic>
        <p:nvPicPr>
          <p:cNvPr id="73" name="Picture 2">
            <a:extLst>
              <a:ext uri="{FF2B5EF4-FFF2-40B4-BE49-F238E27FC236}">
                <a16:creationId xmlns:a16="http://schemas.microsoft.com/office/drawing/2014/main" id="{B9535DE4-FAFA-446C-A46C-F06D18D305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C42891E-2552-FCA1-E2B4-C60998147BD3}"/>
              </a:ext>
            </a:extLst>
          </p:cNvPr>
          <p:cNvSpPr>
            <a:spLocks noGrp="1"/>
          </p:cNvSpPr>
          <p:nvPr>
            <p:ph type="title"/>
          </p:nvPr>
        </p:nvSpPr>
        <p:spPr>
          <a:xfrm>
            <a:off x="853330" y="1134683"/>
            <a:ext cx="2743310" cy="4255024"/>
          </a:xfrm>
        </p:spPr>
        <p:txBody>
          <a:bodyPr>
            <a:normAutofit/>
          </a:bodyPr>
          <a:lstStyle/>
          <a:p>
            <a:r>
              <a:rPr lang="en-US" sz="3200" dirty="0" err="1">
                <a:solidFill>
                  <a:srgbClr val="FFFFFF"/>
                </a:solidFill>
              </a:rPr>
              <a:t>MonitorinG</a:t>
            </a:r>
            <a:r>
              <a:rPr lang="en-US" sz="3200" dirty="0">
                <a:solidFill>
                  <a:srgbClr val="FFFFFF"/>
                </a:solidFill>
              </a:rPr>
              <a:t> AI &amp; Rethinking the Classroom</a:t>
            </a:r>
          </a:p>
        </p:txBody>
      </p:sp>
      <p:graphicFrame>
        <p:nvGraphicFramePr>
          <p:cNvPr id="5" name="Content Placeholder 2">
            <a:extLst>
              <a:ext uri="{FF2B5EF4-FFF2-40B4-BE49-F238E27FC236}">
                <a16:creationId xmlns:a16="http://schemas.microsoft.com/office/drawing/2014/main" id="{EF1AE7B0-70D0-D7BE-19F2-9CC80F973F39}"/>
              </a:ext>
            </a:extLst>
          </p:cNvPr>
          <p:cNvGraphicFramePr>
            <a:graphicFrameLocks noGrp="1"/>
          </p:cNvGraphicFramePr>
          <p:nvPr>
            <p:ph idx="1"/>
            <p:extLst>
              <p:ext uri="{D42A27DB-BD31-4B8C-83A1-F6EECF244321}">
                <p14:modId xmlns:p14="http://schemas.microsoft.com/office/powerpoint/2010/main" val="3484077062"/>
              </p:ext>
            </p:extLst>
          </p:nvPr>
        </p:nvGraphicFramePr>
        <p:xfrm>
          <a:off x="4662189" y="1134681"/>
          <a:ext cx="6676481" cy="50753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186493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83" name="Rectangle 7">
            <a:extLst>
              <a:ext uri="{FF2B5EF4-FFF2-40B4-BE49-F238E27FC236}">
                <a16:creationId xmlns:a16="http://schemas.microsoft.com/office/drawing/2014/main" id="{EAC88772-6DB3-49EC-9C8A-A0B46ACE37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914A40-C30E-9426-405C-97DB33884826}"/>
              </a:ext>
            </a:extLst>
          </p:cNvPr>
          <p:cNvSpPr>
            <a:spLocks noGrp="1"/>
          </p:cNvSpPr>
          <p:nvPr>
            <p:ph type="title"/>
          </p:nvPr>
        </p:nvSpPr>
        <p:spPr>
          <a:xfrm>
            <a:off x="8194878" y="1065955"/>
            <a:ext cx="3377993" cy="4817318"/>
          </a:xfrm>
        </p:spPr>
        <p:txBody>
          <a:bodyPr anchor="ctr">
            <a:normAutofit/>
          </a:bodyPr>
          <a:lstStyle/>
          <a:p>
            <a:r>
              <a:rPr lang="en-US" sz="3200" b="0" i="0" u="none" strike="noStrike">
                <a:solidFill>
                  <a:srgbClr val="FFFFFF"/>
                </a:solidFill>
                <a:effectLst/>
                <a:latin typeface="Merriweather" panose="020F0502020204030204" pitchFamily="34" charset="0"/>
              </a:rPr>
              <a:t>AI Detection: Current and Future Tools</a:t>
            </a:r>
            <a:endParaRPr lang="en-US" sz="3200" dirty="0"/>
          </a:p>
        </p:txBody>
      </p:sp>
      <p:sp>
        <p:nvSpPr>
          <p:cNvPr id="84" name="Round Diagonal Corner Rectangle 6">
            <a:extLst>
              <a:ext uri="{FF2B5EF4-FFF2-40B4-BE49-F238E27FC236}">
                <a16:creationId xmlns:a16="http://schemas.microsoft.com/office/drawing/2014/main" id="{17A3DD84-FAA5-438A-8462-D1E01EA0D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1410" cy="6858000"/>
          </a:xfrm>
          <a:prstGeom prst="round2DiagRect">
            <a:avLst>
              <a:gd name="adj1" fmla="val 0"/>
              <a:gd name="adj2" fmla="val 0"/>
            </a:avLst>
          </a:prstGeom>
          <a:solidFill>
            <a:schemeClr val="bg2"/>
          </a:solidFill>
          <a:ln w="19050" cap="sq">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Content Placeholder 2">
            <a:extLst>
              <a:ext uri="{FF2B5EF4-FFF2-40B4-BE49-F238E27FC236}">
                <a16:creationId xmlns:a16="http://schemas.microsoft.com/office/drawing/2014/main" id="{6C081B05-E09C-24EC-D366-FBB50AFF0D85}"/>
              </a:ext>
            </a:extLst>
          </p:cNvPr>
          <p:cNvGraphicFramePr>
            <a:graphicFrameLocks noGrp="1"/>
          </p:cNvGraphicFramePr>
          <p:nvPr>
            <p:ph idx="1"/>
          </p:nvPr>
        </p:nvGraphicFramePr>
        <p:xfrm>
          <a:off x="1141412" y="1065955"/>
          <a:ext cx="5749774" cy="47252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85" name="Straight Connector 11">
            <a:extLst>
              <a:ext uri="{FF2B5EF4-FFF2-40B4-BE49-F238E27FC236}">
                <a16:creationId xmlns:a16="http://schemas.microsoft.com/office/drawing/2014/main" id="{46640D31-0CFD-4B3F-AE95-530AA5174F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62562" y="0"/>
            <a:ext cx="0" cy="6858000"/>
          </a:xfrm>
          <a:prstGeom prst="line">
            <a:avLst/>
          </a:prstGeom>
          <a:ln w="19050">
            <a:solidFill>
              <a:schemeClr val="tx2">
                <a:lumMod val="60000"/>
                <a:lumOff val="40000"/>
                <a:alpha val="60000"/>
              </a:schemeClr>
            </a:solidFill>
          </a:ln>
          <a:effectLst>
            <a:outerShdw blurRad="88900" dist="38100" dir="5400000" algn="ctr" rotWithShape="0">
              <a:srgbClr val="000000">
                <a:alpha val="40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9481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B448F0-DA06-4165-AB5F-4330A20E06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a:extLst>
              <a:ext uri="{FF2B5EF4-FFF2-40B4-BE49-F238E27FC236}">
                <a16:creationId xmlns:a16="http://schemas.microsoft.com/office/drawing/2014/main" id="{92D83638-A467-411A-9C31-FE9A111CD8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2" name="Group 11">
            <a:extLst>
              <a:ext uri="{FF2B5EF4-FFF2-40B4-BE49-F238E27FC236}">
                <a16:creationId xmlns:a16="http://schemas.microsoft.com/office/drawing/2014/main" id="{2576BCDF-119F-4EB5-83D7-ED823C93EB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solidFill>
            <a:schemeClr val="tx2">
              <a:alpha val="45000"/>
            </a:schemeClr>
          </a:solidFill>
        </p:grpSpPr>
        <p:sp>
          <p:nvSpPr>
            <p:cNvPr id="13" name="Rectangle 5">
              <a:extLst>
                <a:ext uri="{FF2B5EF4-FFF2-40B4-BE49-F238E27FC236}">
                  <a16:creationId xmlns:a16="http://schemas.microsoft.com/office/drawing/2014/main" id="{43D63E8F-FD8A-4CE3-B7C9-3E9E2B66B5F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4" name="Freeform 6">
              <a:extLst>
                <a:ext uri="{FF2B5EF4-FFF2-40B4-BE49-F238E27FC236}">
                  <a16:creationId xmlns:a16="http://schemas.microsoft.com/office/drawing/2014/main" id="{D107D890-1831-46D8-90FB-F2FC0B2884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 name="Freeform 7">
              <a:extLst>
                <a:ext uri="{FF2B5EF4-FFF2-40B4-BE49-F238E27FC236}">
                  <a16:creationId xmlns:a16="http://schemas.microsoft.com/office/drawing/2014/main" id="{02440904-A4EC-4F72-8E22-AAF4D9DB5C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 name="Freeform 8">
              <a:extLst>
                <a:ext uri="{FF2B5EF4-FFF2-40B4-BE49-F238E27FC236}">
                  <a16:creationId xmlns:a16="http://schemas.microsoft.com/office/drawing/2014/main" id="{625E9C1F-1569-416B-A85C-FA1434872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9">
              <a:extLst>
                <a:ext uri="{FF2B5EF4-FFF2-40B4-BE49-F238E27FC236}">
                  <a16:creationId xmlns:a16="http://schemas.microsoft.com/office/drawing/2014/main" id="{3A186C77-43BF-4B1B-8170-48944F3057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10">
              <a:extLst>
                <a:ext uri="{FF2B5EF4-FFF2-40B4-BE49-F238E27FC236}">
                  <a16:creationId xmlns:a16="http://schemas.microsoft.com/office/drawing/2014/main" id="{FA8D72C1-8526-44B4-9333-5E0057ECC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11">
              <a:extLst>
                <a:ext uri="{FF2B5EF4-FFF2-40B4-BE49-F238E27FC236}">
                  <a16:creationId xmlns:a16="http://schemas.microsoft.com/office/drawing/2014/main" id="{790E4BA0-9C47-48B6-AA4A-8FC22DA954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12">
              <a:extLst>
                <a:ext uri="{FF2B5EF4-FFF2-40B4-BE49-F238E27FC236}">
                  <a16:creationId xmlns:a16="http://schemas.microsoft.com/office/drawing/2014/main" id="{FD051475-431F-4B9D-94C6-7B49A69582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13">
              <a:extLst>
                <a:ext uri="{FF2B5EF4-FFF2-40B4-BE49-F238E27FC236}">
                  <a16:creationId xmlns:a16="http://schemas.microsoft.com/office/drawing/2014/main" id="{82255D2F-85A1-4A19-8BC4-EB2715F36C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14">
              <a:extLst>
                <a:ext uri="{FF2B5EF4-FFF2-40B4-BE49-F238E27FC236}">
                  <a16:creationId xmlns:a16="http://schemas.microsoft.com/office/drawing/2014/main" id="{EBC3A004-9794-4EFA-83F0-989248797C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15">
              <a:extLst>
                <a:ext uri="{FF2B5EF4-FFF2-40B4-BE49-F238E27FC236}">
                  <a16:creationId xmlns:a16="http://schemas.microsoft.com/office/drawing/2014/main" id="{6EFD9FC3-E11A-44E3-BCAC-A07F3C601F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Line 16">
              <a:extLst>
                <a:ext uri="{FF2B5EF4-FFF2-40B4-BE49-F238E27FC236}">
                  <a16:creationId xmlns:a16="http://schemas.microsoft.com/office/drawing/2014/main" id="{AB6AB6F7-6592-4028-B349-1C0E53A29C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5" name="Freeform 17">
              <a:extLst>
                <a:ext uri="{FF2B5EF4-FFF2-40B4-BE49-F238E27FC236}">
                  <a16:creationId xmlns:a16="http://schemas.microsoft.com/office/drawing/2014/main" id="{6C2415E6-F914-4C11-B48B-4910AA6CA6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 name="Freeform 18">
              <a:extLst>
                <a:ext uri="{FF2B5EF4-FFF2-40B4-BE49-F238E27FC236}">
                  <a16:creationId xmlns:a16="http://schemas.microsoft.com/office/drawing/2014/main" id="{2412013C-072A-489E-851A-CFEF91A9A6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 name="Freeform 19">
              <a:extLst>
                <a:ext uri="{FF2B5EF4-FFF2-40B4-BE49-F238E27FC236}">
                  <a16:creationId xmlns:a16="http://schemas.microsoft.com/office/drawing/2014/main" id="{DE93DF9F-296F-4DE4-8813-D8C04DE4CF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20">
              <a:extLst>
                <a:ext uri="{FF2B5EF4-FFF2-40B4-BE49-F238E27FC236}">
                  <a16:creationId xmlns:a16="http://schemas.microsoft.com/office/drawing/2014/main" id="{F440D966-5030-460C-9916-BF9B915421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Rectangle 21">
              <a:extLst>
                <a:ext uri="{FF2B5EF4-FFF2-40B4-BE49-F238E27FC236}">
                  <a16:creationId xmlns:a16="http://schemas.microsoft.com/office/drawing/2014/main" id="{1EFE245D-BA05-4F4D-A6E8-40739F48E76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30" name="Freeform 22">
              <a:extLst>
                <a:ext uri="{FF2B5EF4-FFF2-40B4-BE49-F238E27FC236}">
                  <a16:creationId xmlns:a16="http://schemas.microsoft.com/office/drawing/2014/main" id="{ED67811C-F735-441C-98A6-2517EC099A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23">
              <a:extLst>
                <a:ext uri="{FF2B5EF4-FFF2-40B4-BE49-F238E27FC236}">
                  <a16:creationId xmlns:a16="http://schemas.microsoft.com/office/drawing/2014/main" id="{3070FC44-32F9-470F-A131-868F3F1DB7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24">
              <a:extLst>
                <a:ext uri="{FF2B5EF4-FFF2-40B4-BE49-F238E27FC236}">
                  <a16:creationId xmlns:a16="http://schemas.microsoft.com/office/drawing/2014/main" id="{95FB52C7-C779-4E3F-978C-4595FEF86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25">
              <a:extLst>
                <a:ext uri="{FF2B5EF4-FFF2-40B4-BE49-F238E27FC236}">
                  <a16:creationId xmlns:a16="http://schemas.microsoft.com/office/drawing/2014/main" id="{D4EB1759-62AC-4B24-9DC6-E4F8737E898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26">
              <a:extLst>
                <a:ext uri="{FF2B5EF4-FFF2-40B4-BE49-F238E27FC236}">
                  <a16:creationId xmlns:a16="http://schemas.microsoft.com/office/drawing/2014/main" id="{7BF6FB39-864B-4F58-86E8-790E16FB3C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27">
              <a:extLst>
                <a:ext uri="{FF2B5EF4-FFF2-40B4-BE49-F238E27FC236}">
                  <a16:creationId xmlns:a16="http://schemas.microsoft.com/office/drawing/2014/main" id="{5FE4FA46-B51C-43DA-87FC-2644ED117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Freeform 28">
              <a:extLst>
                <a:ext uri="{FF2B5EF4-FFF2-40B4-BE49-F238E27FC236}">
                  <a16:creationId xmlns:a16="http://schemas.microsoft.com/office/drawing/2014/main" id="{25DD1322-2D3A-4E7B-B23B-B4F96E02C2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Freeform 29">
              <a:extLst>
                <a:ext uri="{FF2B5EF4-FFF2-40B4-BE49-F238E27FC236}">
                  <a16:creationId xmlns:a16="http://schemas.microsoft.com/office/drawing/2014/main" id="{6E4FFBEB-52BB-494D-AD99-A0F072AB6F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8" name="Freeform 30">
              <a:extLst>
                <a:ext uri="{FF2B5EF4-FFF2-40B4-BE49-F238E27FC236}">
                  <a16:creationId xmlns:a16="http://schemas.microsoft.com/office/drawing/2014/main" id="{7DE92406-3F65-4333-BAAA-A9A7B5AEE9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31">
              <a:extLst>
                <a:ext uri="{FF2B5EF4-FFF2-40B4-BE49-F238E27FC236}">
                  <a16:creationId xmlns:a16="http://schemas.microsoft.com/office/drawing/2014/main" id="{B8B0FFC4-D1BB-4BB9-A224-BB78BFD338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p:nvSpPr>
          <p:cNvPr id="2" name="Title 1">
            <a:extLst>
              <a:ext uri="{FF2B5EF4-FFF2-40B4-BE49-F238E27FC236}">
                <a16:creationId xmlns:a16="http://schemas.microsoft.com/office/drawing/2014/main" id="{0BFB9502-DDB1-9689-6139-1B97917E0941}"/>
              </a:ext>
            </a:extLst>
          </p:cNvPr>
          <p:cNvSpPr>
            <a:spLocks noGrp="1"/>
          </p:cNvSpPr>
          <p:nvPr>
            <p:ph type="title"/>
          </p:nvPr>
        </p:nvSpPr>
        <p:spPr>
          <a:xfrm>
            <a:off x="1141411" y="748240"/>
            <a:ext cx="9906000" cy="1117073"/>
          </a:xfrm>
        </p:spPr>
        <p:txBody>
          <a:bodyPr>
            <a:normAutofit/>
          </a:bodyPr>
          <a:lstStyle/>
          <a:p>
            <a:pPr algn="ctr"/>
            <a:r>
              <a:rPr lang="en-US" sz="4000" dirty="0"/>
              <a:t>Considerations</a:t>
            </a:r>
          </a:p>
        </p:txBody>
      </p:sp>
      <p:sp>
        <p:nvSpPr>
          <p:cNvPr id="3" name="Content Placeholder 2">
            <a:extLst>
              <a:ext uri="{FF2B5EF4-FFF2-40B4-BE49-F238E27FC236}">
                <a16:creationId xmlns:a16="http://schemas.microsoft.com/office/drawing/2014/main" id="{4502F94A-B57A-031F-67F6-8C46996F7849}"/>
              </a:ext>
            </a:extLst>
          </p:cNvPr>
          <p:cNvSpPr>
            <a:spLocks noGrp="1"/>
          </p:cNvSpPr>
          <p:nvPr>
            <p:ph idx="1"/>
          </p:nvPr>
        </p:nvSpPr>
        <p:spPr>
          <a:xfrm>
            <a:off x="1206500" y="2249487"/>
            <a:ext cx="9840911" cy="3971924"/>
          </a:xfrm>
        </p:spPr>
        <p:txBody>
          <a:bodyPr anchor="t">
            <a:normAutofit lnSpcReduction="10000"/>
          </a:bodyPr>
          <a:lstStyle/>
          <a:p>
            <a:r>
              <a:rPr lang="en-US" dirty="0"/>
              <a:t>AI might not remain free</a:t>
            </a:r>
          </a:p>
          <a:p>
            <a:r>
              <a:rPr lang="en-US" dirty="0"/>
              <a:t>AI will continue to evolve</a:t>
            </a:r>
          </a:p>
          <a:p>
            <a:r>
              <a:rPr lang="en-US" dirty="0"/>
              <a:t>AI reproduces existing biases (despite “training”), relies on unremunerated labor of writers and artists, and traumatizes workers in the global south tasked with “training” it</a:t>
            </a:r>
          </a:p>
          <a:p>
            <a:r>
              <a:rPr lang="en-US" dirty="0"/>
              <a:t>Students are already using it like Google</a:t>
            </a:r>
          </a:p>
          <a:p>
            <a:r>
              <a:rPr lang="en-US" dirty="0"/>
              <a:t>We can incorporate AI without using it to replace student activities. We might not be able to oppose it by ignoring it.</a:t>
            </a:r>
          </a:p>
          <a:p>
            <a:pPr marL="0" indent="0">
              <a:buNone/>
            </a:pPr>
            <a:endParaRPr lang="en-US" dirty="0"/>
          </a:p>
        </p:txBody>
      </p:sp>
      <p:grpSp>
        <p:nvGrpSpPr>
          <p:cNvPr id="41" name="Group 40">
            <a:extLst>
              <a:ext uri="{FF2B5EF4-FFF2-40B4-BE49-F238E27FC236}">
                <a16:creationId xmlns:a16="http://schemas.microsoft.com/office/drawing/2014/main" id="{8DB4BB99-C854-45F9-BED1-63D15E3A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solidFill>
            <a:schemeClr val="tx2">
              <a:alpha val="45000"/>
            </a:schemeClr>
          </a:solidFill>
        </p:grpSpPr>
        <p:sp>
          <p:nvSpPr>
            <p:cNvPr id="42" name="Freeform 32">
              <a:extLst>
                <a:ext uri="{FF2B5EF4-FFF2-40B4-BE49-F238E27FC236}">
                  <a16:creationId xmlns:a16="http://schemas.microsoft.com/office/drawing/2014/main" id="{5D1CCC4C-284C-4BF6-97D9-D97467463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3" name="Freeform 33">
              <a:extLst>
                <a:ext uri="{FF2B5EF4-FFF2-40B4-BE49-F238E27FC236}">
                  <a16:creationId xmlns:a16="http://schemas.microsoft.com/office/drawing/2014/main" id="{35D82D1B-EB09-4028-9107-D60B547C7B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34">
              <a:extLst>
                <a:ext uri="{FF2B5EF4-FFF2-40B4-BE49-F238E27FC236}">
                  <a16:creationId xmlns:a16="http://schemas.microsoft.com/office/drawing/2014/main" id="{1389EE93-8059-437E-8507-7557AD68FB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35">
              <a:extLst>
                <a:ext uri="{FF2B5EF4-FFF2-40B4-BE49-F238E27FC236}">
                  <a16:creationId xmlns:a16="http://schemas.microsoft.com/office/drawing/2014/main" id="{377C05DC-75FF-4426-A34F-DBF0C7E7BE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36">
              <a:extLst>
                <a:ext uri="{FF2B5EF4-FFF2-40B4-BE49-F238E27FC236}">
                  <a16:creationId xmlns:a16="http://schemas.microsoft.com/office/drawing/2014/main" id="{03D385C8-866D-437D-91B1-2E3ECDD88E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37">
              <a:extLst>
                <a:ext uri="{FF2B5EF4-FFF2-40B4-BE49-F238E27FC236}">
                  <a16:creationId xmlns:a16="http://schemas.microsoft.com/office/drawing/2014/main" id="{3F649CBB-748F-4C79-A14F-C531C40B08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38">
              <a:extLst>
                <a:ext uri="{FF2B5EF4-FFF2-40B4-BE49-F238E27FC236}">
                  <a16:creationId xmlns:a16="http://schemas.microsoft.com/office/drawing/2014/main" id="{7F4622C0-84AF-41F1-9128-FE73CADD36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39">
              <a:extLst>
                <a:ext uri="{FF2B5EF4-FFF2-40B4-BE49-F238E27FC236}">
                  <a16:creationId xmlns:a16="http://schemas.microsoft.com/office/drawing/2014/main" id="{CC6F29C1-A471-4CDE-8C21-E4B15C5EF4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40">
              <a:extLst>
                <a:ext uri="{FF2B5EF4-FFF2-40B4-BE49-F238E27FC236}">
                  <a16:creationId xmlns:a16="http://schemas.microsoft.com/office/drawing/2014/main" id="{67F5B7DA-86C7-4AE0-96B6-D7F5AA51E2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Rectangle 41">
              <a:extLst>
                <a:ext uri="{FF2B5EF4-FFF2-40B4-BE49-F238E27FC236}">
                  <a16:creationId xmlns:a16="http://schemas.microsoft.com/office/drawing/2014/main" id="{0FA481E3-0439-484A-AC9B-19D58B98E49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val="24263599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BE10567-6165-46A7-867D-4690A16B4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0F4DB1F4-429C-4C85-85D7-C4D81996D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159C0DA6-71D9-4C96-A774-7FADF5E0A4C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sp>
        <p:nvSpPr>
          <p:cNvPr id="13" name="Round Diagonal Corner Rectangle 7">
            <a:extLst>
              <a:ext uri="{FF2B5EF4-FFF2-40B4-BE49-F238E27FC236}">
                <a16:creationId xmlns:a16="http://schemas.microsoft.com/office/drawing/2014/main" id="{4B24F6DB-F114-44A7-BB56-D401884E4E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rgbClr val="000000">
              <a:alpha val="80000"/>
            </a:srgb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4DB50ECD-225E-4F81-AF7B-706DD05F3B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a:effectLst/>
        </p:grpSpPr>
        <p:sp>
          <p:nvSpPr>
            <p:cNvPr id="16" name="Freeform 32">
              <a:extLst>
                <a:ext uri="{FF2B5EF4-FFF2-40B4-BE49-F238E27FC236}">
                  <a16:creationId xmlns:a16="http://schemas.microsoft.com/office/drawing/2014/main" id="{CBC3B006-1357-4969-BC3D-CDD91E492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7" name="Freeform 33">
              <a:extLst>
                <a:ext uri="{FF2B5EF4-FFF2-40B4-BE49-F238E27FC236}">
                  <a16:creationId xmlns:a16="http://schemas.microsoft.com/office/drawing/2014/main" id="{0D6E4F1D-B331-41B5-90EF-2236C1EE15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8" name="Freeform 34">
              <a:extLst>
                <a:ext uri="{FF2B5EF4-FFF2-40B4-BE49-F238E27FC236}">
                  <a16:creationId xmlns:a16="http://schemas.microsoft.com/office/drawing/2014/main" id="{54A60014-21DF-44E5-9137-4335718850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9" name="Freeform 37">
              <a:extLst>
                <a:ext uri="{FF2B5EF4-FFF2-40B4-BE49-F238E27FC236}">
                  <a16:creationId xmlns:a16="http://schemas.microsoft.com/office/drawing/2014/main" id="{40B768C0-B003-45F4-9A06-EA3509A90B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0" name="Freeform 35">
              <a:extLst>
                <a:ext uri="{FF2B5EF4-FFF2-40B4-BE49-F238E27FC236}">
                  <a16:creationId xmlns:a16="http://schemas.microsoft.com/office/drawing/2014/main" id="{5E479182-2054-4AD9-823D-81CFAD7F2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1" name="Freeform 36">
              <a:extLst>
                <a:ext uri="{FF2B5EF4-FFF2-40B4-BE49-F238E27FC236}">
                  <a16:creationId xmlns:a16="http://schemas.microsoft.com/office/drawing/2014/main" id="{A7D912CF-756A-41F1-8BF1-5BA7D1BD05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2" name="Freeform 38">
              <a:extLst>
                <a:ext uri="{FF2B5EF4-FFF2-40B4-BE49-F238E27FC236}">
                  <a16:creationId xmlns:a16="http://schemas.microsoft.com/office/drawing/2014/main" id="{734B6F35-2160-44B1-AB00-F628C84B14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3" name="Freeform 39">
              <a:extLst>
                <a:ext uri="{FF2B5EF4-FFF2-40B4-BE49-F238E27FC236}">
                  <a16:creationId xmlns:a16="http://schemas.microsoft.com/office/drawing/2014/main" id="{D8657E76-4F63-44FE-86C5-54CA174FC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4" name="Freeform 40">
              <a:extLst>
                <a:ext uri="{FF2B5EF4-FFF2-40B4-BE49-F238E27FC236}">
                  <a16:creationId xmlns:a16="http://schemas.microsoft.com/office/drawing/2014/main" id="{482CEB8C-90E5-4152-8B52-A2881B98A3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5" name="Rectangle 41">
              <a:extLst>
                <a:ext uri="{FF2B5EF4-FFF2-40B4-BE49-F238E27FC236}">
                  <a16:creationId xmlns:a16="http://schemas.microsoft.com/office/drawing/2014/main" id="{85010FC2-BC4C-4692-876D-7FE363BFC6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26" name="Freeform 32">
              <a:extLst>
                <a:ext uri="{FF2B5EF4-FFF2-40B4-BE49-F238E27FC236}">
                  <a16:creationId xmlns:a16="http://schemas.microsoft.com/office/drawing/2014/main" id="{714C1223-2B78-4715-9ACB-079A60D16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7" name="Freeform 33">
              <a:extLst>
                <a:ext uri="{FF2B5EF4-FFF2-40B4-BE49-F238E27FC236}">
                  <a16:creationId xmlns:a16="http://schemas.microsoft.com/office/drawing/2014/main" id="{1D9109D3-C92A-410B-9B43-5F02B2D84E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8" name="Freeform 34">
              <a:extLst>
                <a:ext uri="{FF2B5EF4-FFF2-40B4-BE49-F238E27FC236}">
                  <a16:creationId xmlns:a16="http://schemas.microsoft.com/office/drawing/2014/main" id="{EF5B327A-A1AE-42F3-815E-84F4AA2948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9" name="Freeform 37">
              <a:extLst>
                <a:ext uri="{FF2B5EF4-FFF2-40B4-BE49-F238E27FC236}">
                  <a16:creationId xmlns:a16="http://schemas.microsoft.com/office/drawing/2014/main" id="{77738BDE-751F-4D4C-B4C4-C9DF3EA29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0" name="Freeform 35">
              <a:extLst>
                <a:ext uri="{FF2B5EF4-FFF2-40B4-BE49-F238E27FC236}">
                  <a16:creationId xmlns:a16="http://schemas.microsoft.com/office/drawing/2014/main" id="{9C8C4AD6-72BF-490C-963C-97C7FD7E7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1" name="Freeform 36">
              <a:extLst>
                <a:ext uri="{FF2B5EF4-FFF2-40B4-BE49-F238E27FC236}">
                  <a16:creationId xmlns:a16="http://schemas.microsoft.com/office/drawing/2014/main" id="{94990E31-5AA8-4502-A963-CE1B539DAC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2" name="Freeform 38">
              <a:extLst>
                <a:ext uri="{FF2B5EF4-FFF2-40B4-BE49-F238E27FC236}">
                  <a16:creationId xmlns:a16="http://schemas.microsoft.com/office/drawing/2014/main" id="{9E703E9D-ED76-449C-A8C0-7A1E24B8B2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3" name="Freeform 39">
              <a:extLst>
                <a:ext uri="{FF2B5EF4-FFF2-40B4-BE49-F238E27FC236}">
                  <a16:creationId xmlns:a16="http://schemas.microsoft.com/office/drawing/2014/main" id="{C70A75E8-C815-4CCF-ABEE-83F19BFE0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4" name="Freeform 40">
              <a:extLst>
                <a:ext uri="{FF2B5EF4-FFF2-40B4-BE49-F238E27FC236}">
                  <a16:creationId xmlns:a16="http://schemas.microsoft.com/office/drawing/2014/main" id="{E15638E1-6A92-4D31-A034-853A65A754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5" name="Rectangle 41">
              <a:extLst>
                <a:ext uri="{FF2B5EF4-FFF2-40B4-BE49-F238E27FC236}">
                  <a16:creationId xmlns:a16="http://schemas.microsoft.com/office/drawing/2014/main" id="{EA3E8D58-D52B-4300-8A50-5696430D1A6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sp>
        <p:nvSpPr>
          <p:cNvPr id="2" name="Title 1">
            <a:extLst>
              <a:ext uri="{FF2B5EF4-FFF2-40B4-BE49-F238E27FC236}">
                <a16:creationId xmlns:a16="http://schemas.microsoft.com/office/drawing/2014/main" id="{2CFC5E1E-0CAC-2281-3231-41315FAF24E6}"/>
              </a:ext>
            </a:extLst>
          </p:cNvPr>
          <p:cNvSpPr>
            <a:spLocks noGrp="1"/>
          </p:cNvSpPr>
          <p:nvPr>
            <p:ph type="ctrTitle"/>
          </p:nvPr>
        </p:nvSpPr>
        <p:spPr>
          <a:xfrm>
            <a:off x="2667000" y="2328334"/>
            <a:ext cx="6858000" cy="1367896"/>
          </a:xfrm>
        </p:spPr>
        <p:txBody>
          <a:bodyPr>
            <a:normAutofit/>
          </a:bodyPr>
          <a:lstStyle/>
          <a:p>
            <a:pPr algn="ctr"/>
            <a:r>
              <a:rPr lang="en-US" sz="4400" dirty="0">
                <a:solidFill>
                  <a:srgbClr val="FFFFFF"/>
                </a:solidFill>
              </a:rPr>
              <a:t>Thoughts, Questions, Concerns?</a:t>
            </a:r>
          </a:p>
        </p:txBody>
      </p:sp>
    </p:spTree>
    <p:extLst>
      <p:ext uri="{BB962C8B-B14F-4D97-AF65-F5344CB8AC3E}">
        <p14:creationId xmlns:p14="http://schemas.microsoft.com/office/powerpoint/2010/main" val="2275718624"/>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F7C9B-7CDD-70C0-2391-2515DA29374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F858655-A054-F221-800C-47293F6E584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63257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DE30C-2896-B74C-06E0-BB020ADFCD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5809DE9-A135-B7CD-4DCF-B1B21B1F526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53127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B448F0-DA06-4165-AB5F-4330A20E06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a:extLst>
              <a:ext uri="{FF2B5EF4-FFF2-40B4-BE49-F238E27FC236}">
                <a16:creationId xmlns:a16="http://schemas.microsoft.com/office/drawing/2014/main" id="{92D83638-A467-411A-9C31-FE9A111CD8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2" name="Group 11">
            <a:extLst>
              <a:ext uri="{FF2B5EF4-FFF2-40B4-BE49-F238E27FC236}">
                <a16:creationId xmlns:a16="http://schemas.microsoft.com/office/drawing/2014/main" id="{2576BCDF-119F-4EB5-83D7-ED823C93EB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solidFill>
            <a:schemeClr val="tx2">
              <a:alpha val="45000"/>
            </a:schemeClr>
          </a:solidFill>
        </p:grpSpPr>
        <p:sp>
          <p:nvSpPr>
            <p:cNvPr id="13" name="Rectangle 5">
              <a:extLst>
                <a:ext uri="{FF2B5EF4-FFF2-40B4-BE49-F238E27FC236}">
                  <a16:creationId xmlns:a16="http://schemas.microsoft.com/office/drawing/2014/main" id="{43D63E8F-FD8A-4CE3-B7C9-3E9E2B66B5F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4" name="Freeform 6">
              <a:extLst>
                <a:ext uri="{FF2B5EF4-FFF2-40B4-BE49-F238E27FC236}">
                  <a16:creationId xmlns:a16="http://schemas.microsoft.com/office/drawing/2014/main" id="{D107D890-1831-46D8-90FB-F2FC0B2884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 name="Freeform 7">
              <a:extLst>
                <a:ext uri="{FF2B5EF4-FFF2-40B4-BE49-F238E27FC236}">
                  <a16:creationId xmlns:a16="http://schemas.microsoft.com/office/drawing/2014/main" id="{02440904-A4EC-4F72-8E22-AAF4D9DB5C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 name="Freeform 8">
              <a:extLst>
                <a:ext uri="{FF2B5EF4-FFF2-40B4-BE49-F238E27FC236}">
                  <a16:creationId xmlns:a16="http://schemas.microsoft.com/office/drawing/2014/main" id="{625E9C1F-1569-416B-A85C-FA1434872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9">
              <a:extLst>
                <a:ext uri="{FF2B5EF4-FFF2-40B4-BE49-F238E27FC236}">
                  <a16:creationId xmlns:a16="http://schemas.microsoft.com/office/drawing/2014/main" id="{3A186C77-43BF-4B1B-8170-48944F3057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10">
              <a:extLst>
                <a:ext uri="{FF2B5EF4-FFF2-40B4-BE49-F238E27FC236}">
                  <a16:creationId xmlns:a16="http://schemas.microsoft.com/office/drawing/2014/main" id="{FA8D72C1-8526-44B4-9333-5E0057ECC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11">
              <a:extLst>
                <a:ext uri="{FF2B5EF4-FFF2-40B4-BE49-F238E27FC236}">
                  <a16:creationId xmlns:a16="http://schemas.microsoft.com/office/drawing/2014/main" id="{790E4BA0-9C47-48B6-AA4A-8FC22DA954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12">
              <a:extLst>
                <a:ext uri="{FF2B5EF4-FFF2-40B4-BE49-F238E27FC236}">
                  <a16:creationId xmlns:a16="http://schemas.microsoft.com/office/drawing/2014/main" id="{FD051475-431F-4B9D-94C6-7B49A69582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13">
              <a:extLst>
                <a:ext uri="{FF2B5EF4-FFF2-40B4-BE49-F238E27FC236}">
                  <a16:creationId xmlns:a16="http://schemas.microsoft.com/office/drawing/2014/main" id="{82255D2F-85A1-4A19-8BC4-EB2715F36C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14">
              <a:extLst>
                <a:ext uri="{FF2B5EF4-FFF2-40B4-BE49-F238E27FC236}">
                  <a16:creationId xmlns:a16="http://schemas.microsoft.com/office/drawing/2014/main" id="{EBC3A004-9794-4EFA-83F0-989248797C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15">
              <a:extLst>
                <a:ext uri="{FF2B5EF4-FFF2-40B4-BE49-F238E27FC236}">
                  <a16:creationId xmlns:a16="http://schemas.microsoft.com/office/drawing/2014/main" id="{6EFD9FC3-E11A-44E3-BCAC-A07F3C601F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Line 16">
              <a:extLst>
                <a:ext uri="{FF2B5EF4-FFF2-40B4-BE49-F238E27FC236}">
                  <a16:creationId xmlns:a16="http://schemas.microsoft.com/office/drawing/2014/main" id="{AB6AB6F7-6592-4028-B349-1C0E53A29C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5" name="Freeform 17">
              <a:extLst>
                <a:ext uri="{FF2B5EF4-FFF2-40B4-BE49-F238E27FC236}">
                  <a16:creationId xmlns:a16="http://schemas.microsoft.com/office/drawing/2014/main" id="{6C2415E6-F914-4C11-B48B-4910AA6CA6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 name="Freeform 18">
              <a:extLst>
                <a:ext uri="{FF2B5EF4-FFF2-40B4-BE49-F238E27FC236}">
                  <a16:creationId xmlns:a16="http://schemas.microsoft.com/office/drawing/2014/main" id="{2412013C-072A-489E-851A-CFEF91A9A6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 name="Freeform 19">
              <a:extLst>
                <a:ext uri="{FF2B5EF4-FFF2-40B4-BE49-F238E27FC236}">
                  <a16:creationId xmlns:a16="http://schemas.microsoft.com/office/drawing/2014/main" id="{DE93DF9F-296F-4DE4-8813-D8C04DE4CF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20">
              <a:extLst>
                <a:ext uri="{FF2B5EF4-FFF2-40B4-BE49-F238E27FC236}">
                  <a16:creationId xmlns:a16="http://schemas.microsoft.com/office/drawing/2014/main" id="{F440D966-5030-460C-9916-BF9B915421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Rectangle 21">
              <a:extLst>
                <a:ext uri="{FF2B5EF4-FFF2-40B4-BE49-F238E27FC236}">
                  <a16:creationId xmlns:a16="http://schemas.microsoft.com/office/drawing/2014/main" id="{1EFE245D-BA05-4F4D-A6E8-40739F48E76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30" name="Freeform 22">
              <a:extLst>
                <a:ext uri="{FF2B5EF4-FFF2-40B4-BE49-F238E27FC236}">
                  <a16:creationId xmlns:a16="http://schemas.microsoft.com/office/drawing/2014/main" id="{ED67811C-F735-441C-98A6-2517EC099A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23">
              <a:extLst>
                <a:ext uri="{FF2B5EF4-FFF2-40B4-BE49-F238E27FC236}">
                  <a16:creationId xmlns:a16="http://schemas.microsoft.com/office/drawing/2014/main" id="{3070FC44-32F9-470F-A131-868F3F1DB7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24">
              <a:extLst>
                <a:ext uri="{FF2B5EF4-FFF2-40B4-BE49-F238E27FC236}">
                  <a16:creationId xmlns:a16="http://schemas.microsoft.com/office/drawing/2014/main" id="{95FB52C7-C779-4E3F-978C-4595FEF86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25">
              <a:extLst>
                <a:ext uri="{FF2B5EF4-FFF2-40B4-BE49-F238E27FC236}">
                  <a16:creationId xmlns:a16="http://schemas.microsoft.com/office/drawing/2014/main" id="{D4EB1759-62AC-4B24-9DC6-E4F8737E898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26">
              <a:extLst>
                <a:ext uri="{FF2B5EF4-FFF2-40B4-BE49-F238E27FC236}">
                  <a16:creationId xmlns:a16="http://schemas.microsoft.com/office/drawing/2014/main" id="{7BF6FB39-864B-4F58-86E8-790E16FB3C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27">
              <a:extLst>
                <a:ext uri="{FF2B5EF4-FFF2-40B4-BE49-F238E27FC236}">
                  <a16:creationId xmlns:a16="http://schemas.microsoft.com/office/drawing/2014/main" id="{5FE4FA46-B51C-43DA-87FC-2644ED117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Freeform 28">
              <a:extLst>
                <a:ext uri="{FF2B5EF4-FFF2-40B4-BE49-F238E27FC236}">
                  <a16:creationId xmlns:a16="http://schemas.microsoft.com/office/drawing/2014/main" id="{25DD1322-2D3A-4E7B-B23B-B4F96E02C2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Freeform 29">
              <a:extLst>
                <a:ext uri="{FF2B5EF4-FFF2-40B4-BE49-F238E27FC236}">
                  <a16:creationId xmlns:a16="http://schemas.microsoft.com/office/drawing/2014/main" id="{6E4FFBEB-52BB-494D-AD99-A0F072AB6F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8" name="Freeform 30">
              <a:extLst>
                <a:ext uri="{FF2B5EF4-FFF2-40B4-BE49-F238E27FC236}">
                  <a16:creationId xmlns:a16="http://schemas.microsoft.com/office/drawing/2014/main" id="{7DE92406-3F65-4333-BAAA-A9A7B5AEE9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31">
              <a:extLst>
                <a:ext uri="{FF2B5EF4-FFF2-40B4-BE49-F238E27FC236}">
                  <a16:creationId xmlns:a16="http://schemas.microsoft.com/office/drawing/2014/main" id="{B8B0FFC4-D1BB-4BB9-A224-BB78BFD338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p:nvSpPr>
          <p:cNvPr id="2" name="Title 1">
            <a:extLst>
              <a:ext uri="{FF2B5EF4-FFF2-40B4-BE49-F238E27FC236}">
                <a16:creationId xmlns:a16="http://schemas.microsoft.com/office/drawing/2014/main" id="{79473823-F91F-6198-E3DE-80D7CA88CCA3}"/>
              </a:ext>
            </a:extLst>
          </p:cNvPr>
          <p:cNvSpPr>
            <a:spLocks noGrp="1"/>
          </p:cNvSpPr>
          <p:nvPr>
            <p:ph type="title"/>
          </p:nvPr>
        </p:nvSpPr>
        <p:spPr>
          <a:xfrm>
            <a:off x="1141411" y="748240"/>
            <a:ext cx="9906000" cy="1117073"/>
          </a:xfrm>
        </p:spPr>
        <p:txBody>
          <a:bodyPr>
            <a:normAutofit/>
          </a:bodyPr>
          <a:lstStyle/>
          <a:p>
            <a:pPr algn="ctr"/>
            <a:r>
              <a:rPr lang="en-US" sz="4000" dirty="0"/>
              <a:t>Ai Assignments</a:t>
            </a:r>
          </a:p>
        </p:txBody>
      </p:sp>
      <p:sp>
        <p:nvSpPr>
          <p:cNvPr id="3" name="Content Placeholder 2">
            <a:extLst>
              <a:ext uri="{FF2B5EF4-FFF2-40B4-BE49-F238E27FC236}">
                <a16:creationId xmlns:a16="http://schemas.microsoft.com/office/drawing/2014/main" id="{F0E96DAA-B27A-28EC-BD81-EB484952A74A}"/>
              </a:ext>
            </a:extLst>
          </p:cNvPr>
          <p:cNvSpPr>
            <a:spLocks noGrp="1"/>
          </p:cNvSpPr>
          <p:nvPr>
            <p:ph idx="1"/>
          </p:nvPr>
        </p:nvSpPr>
        <p:spPr>
          <a:xfrm>
            <a:off x="1206500" y="2249487"/>
            <a:ext cx="9840911" cy="3541714"/>
          </a:xfrm>
        </p:spPr>
        <p:txBody>
          <a:bodyPr anchor="t">
            <a:normAutofit fontScale="92500" lnSpcReduction="20000"/>
          </a:bodyPr>
          <a:lstStyle/>
          <a:p>
            <a:r>
              <a:rPr lang="en-US" dirty="0"/>
              <a:t>Rethink assessment: don’t default to written text. Consider video or audio reflections</a:t>
            </a:r>
          </a:p>
          <a:p>
            <a:r>
              <a:rPr lang="en-US" dirty="0"/>
              <a:t>Formative assessment: focus more on process. Give feedback on writing at earlier stages and help students track progress</a:t>
            </a:r>
          </a:p>
          <a:p>
            <a:r>
              <a:rPr lang="en-US" dirty="0"/>
              <a:t>Use ”Version History” to take a look at a document’s evolution</a:t>
            </a:r>
          </a:p>
          <a:p>
            <a:r>
              <a:rPr lang="en-US" dirty="0"/>
              <a:t>Involve students in drafting a policy on AI</a:t>
            </a:r>
          </a:p>
          <a:p>
            <a:r>
              <a:rPr lang="en-US" dirty="0"/>
              <a:t>Ask students how they’re already using AI</a:t>
            </a:r>
          </a:p>
          <a:p>
            <a:r>
              <a:rPr lang="en-US" dirty="0"/>
              <a:t>Invite students to think critically about how using AI changes a task, and ask them to assess the costs and benefits</a:t>
            </a:r>
          </a:p>
        </p:txBody>
      </p:sp>
      <p:grpSp>
        <p:nvGrpSpPr>
          <p:cNvPr id="41" name="Group 40">
            <a:extLst>
              <a:ext uri="{FF2B5EF4-FFF2-40B4-BE49-F238E27FC236}">
                <a16:creationId xmlns:a16="http://schemas.microsoft.com/office/drawing/2014/main" id="{8DB4BB99-C854-45F9-BED1-63D15E3A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solidFill>
            <a:schemeClr val="tx2">
              <a:alpha val="45000"/>
            </a:schemeClr>
          </a:solidFill>
        </p:grpSpPr>
        <p:sp>
          <p:nvSpPr>
            <p:cNvPr id="42" name="Freeform 32">
              <a:extLst>
                <a:ext uri="{FF2B5EF4-FFF2-40B4-BE49-F238E27FC236}">
                  <a16:creationId xmlns:a16="http://schemas.microsoft.com/office/drawing/2014/main" id="{5D1CCC4C-284C-4BF6-97D9-D97467463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3" name="Freeform 33">
              <a:extLst>
                <a:ext uri="{FF2B5EF4-FFF2-40B4-BE49-F238E27FC236}">
                  <a16:creationId xmlns:a16="http://schemas.microsoft.com/office/drawing/2014/main" id="{35D82D1B-EB09-4028-9107-D60B547C7B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34">
              <a:extLst>
                <a:ext uri="{FF2B5EF4-FFF2-40B4-BE49-F238E27FC236}">
                  <a16:creationId xmlns:a16="http://schemas.microsoft.com/office/drawing/2014/main" id="{1389EE93-8059-437E-8507-7557AD68FB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35">
              <a:extLst>
                <a:ext uri="{FF2B5EF4-FFF2-40B4-BE49-F238E27FC236}">
                  <a16:creationId xmlns:a16="http://schemas.microsoft.com/office/drawing/2014/main" id="{377C05DC-75FF-4426-A34F-DBF0C7E7BE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36">
              <a:extLst>
                <a:ext uri="{FF2B5EF4-FFF2-40B4-BE49-F238E27FC236}">
                  <a16:creationId xmlns:a16="http://schemas.microsoft.com/office/drawing/2014/main" id="{03D385C8-866D-437D-91B1-2E3ECDD88E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37">
              <a:extLst>
                <a:ext uri="{FF2B5EF4-FFF2-40B4-BE49-F238E27FC236}">
                  <a16:creationId xmlns:a16="http://schemas.microsoft.com/office/drawing/2014/main" id="{3F649CBB-748F-4C79-A14F-C531C40B08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38">
              <a:extLst>
                <a:ext uri="{FF2B5EF4-FFF2-40B4-BE49-F238E27FC236}">
                  <a16:creationId xmlns:a16="http://schemas.microsoft.com/office/drawing/2014/main" id="{7F4622C0-84AF-41F1-9128-FE73CADD36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39">
              <a:extLst>
                <a:ext uri="{FF2B5EF4-FFF2-40B4-BE49-F238E27FC236}">
                  <a16:creationId xmlns:a16="http://schemas.microsoft.com/office/drawing/2014/main" id="{CC6F29C1-A471-4CDE-8C21-E4B15C5EF4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40">
              <a:extLst>
                <a:ext uri="{FF2B5EF4-FFF2-40B4-BE49-F238E27FC236}">
                  <a16:creationId xmlns:a16="http://schemas.microsoft.com/office/drawing/2014/main" id="{67F5B7DA-86C7-4AE0-96B6-D7F5AA51E2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Rectangle 41">
              <a:extLst>
                <a:ext uri="{FF2B5EF4-FFF2-40B4-BE49-F238E27FC236}">
                  <a16:creationId xmlns:a16="http://schemas.microsoft.com/office/drawing/2014/main" id="{0FA481E3-0439-484A-AC9B-19D58B98E49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val="2145715388"/>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C5A68-627D-DCB0-0246-FAFA9E18AD97}"/>
              </a:ext>
            </a:extLst>
          </p:cNvPr>
          <p:cNvSpPr>
            <a:spLocks noGrp="1"/>
          </p:cNvSpPr>
          <p:nvPr>
            <p:ph type="title"/>
          </p:nvPr>
        </p:nvSpPr>
        <p:spPr/>
        <p:txBody>
          <a:bodyPr>
            <a:normAutofit fontScale="90000"/>
          </a:bodyPr>
          <a:lstStyle/>
          <a:p>
            <a:r>
              <a:rPr lang="en-US" dirty="0"/>
              <a:t>GPTs are GPTs: An early look at the labor market impact potential of large language models</a:t>
            </a:r>
            <a:br>
              <a:rPr lang="en-US" dirty="0"/>
            </a:br>
            <a:endParaRPr lang="en-US" dirty="0"/>
          </a:p>
        </p:txBody>
      </p:sp>
      <p:sp>
        <p:nvSpPr>
          <p:cNvPr id="3" name="Content Placeholder 2">
            <a:extLst>
              <a:ext uri="{FF2B5EF4-FFF2-40B4-BE49-F238E27FC236}">
                <a16:creationId xmlns:a16="http://schemas.microsoft.com/office/drawing/2014/main" id="{002D2A63-E8C1-82D7-2E52-3CD0A6934821}"/>
              </a:ext>
            </a:extLst>
          </p:cNvPr>
          <p:cNvSpPr>
            <a:spLocks noGrp="1"/>
          </p:cNvSpPr>
          <p:nvPr>
            <p:ph idx="1"/>
          </p:nvPr>
        </p:nvSpPr>
        <p:spPr/>
        <p:txBody>
          <a:bodyPr>
            <a:normAutofit lnSpcReduction="10000"/>
          </a:bodyPr>
          <a:lstStyle/>
          <a:p>
            <a:r>
              <a:rPr lang="en-US" dirty="0"/>
              <a:t>LLMs such as GPTs are general-purpose technologies, meaning they are likely to have large-scale economic, social, and policy implications</a:t>
            </a:r>
          </a:p>
          <a:p>
            <a:r>
              <a:rPr lang="en-US" dirty="0"/>
              <a:t>80% of the US workforce could have at least 10% of work tasks impacted</a:t>
            </a:r>
          </a:p>
          <a:p>
            <a:r>
              <a:rPr lang="en-US" dirty="0"/>
              <a:t>19% of workers could see 50% of tasks impacted</a:t>
            </a:r>
          </a:p>
          <a:p>
            <a:r>
              <a:rPr lang="en-US" dirty="0"/>
              <a:t>15-56% of all worker tasks could be completed more quickly at the same level of quality (with LLMs and software)</a:t>
            </a:r>
          </a:p>
          <a:p>
            <a:r>
              <a:rPr lang="en-US" dirty="0"/>
              <a:t>Higher income jobs might face greater impact</a:t>
            </a:r>
          </a:p>
        </p:txBody>
      </p:sp>
    </p:spTree>
    <p:extLst>
      <p:ext uri="{BB962C8B-B14F-4D97-AF65-F5344CB8AC3E}">
        <p14:creationId xmlns:p14="http://schemas.microsoft.com/office/powerpoint/2010/main" val="157214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{614A5046-03D3-3E45-A0EE-6B477CC23A65}tf10001122</Template>
  <TotalTime>3395</TotalTime>
  <Words>1101</Words>
  <Application>Microsoft Macintosh PowerPoint</Application>
  <PresentationFormat>Widescreen</PresentationFormat>
  <Paragraphs>147</Paragraphs>
  <Slides>23</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Lato</vt:lpstr>
      <vt:lpstr>Merriweather</vt:lpstr>
      <vt:lpstr>Roboto</vt:lpstr>
      <vt:lpstr>Tw Cen MT</vt:lpstr>
      <vt:lpstr>Circuit</vt:lpstr>
      <vt:lpstr>Engaging with AI Tools in Your Course: Strategies for Integrating and Monitoring Generative AI</vt:lpstr>
      <vt:lpstr>Agenda</vt:lpstr>
      <vt:lpstr>Introductions</vt:lpstr>
      <vt:lpstr>What is Generative AI and Why is everyone talking about it?</vt:lpstr>
      <vt:lpstr>Generative Ai</vt:lpstr>
      <vt:lpstr>GPT 3.5 vs. 4 Exam Performance</vt:lpstr>
      <vt:lpstr>Developing an Approach to AI</vt:lpstr>
      <vt:lpstr>Resources: Developing an Approach to AI</vt:lpstr>
      <vt:lpstr>Getting Started with AI</vt:lpstr>
      <vt:lpstr>Integrating AI Tools</vt:lpstr>
      <vt:lpstr>Integrating AI in Your Coursse</vt:lpstr>
      <vt:lpstr>AI Assignments</vt:lpstr>
      <vt:lpstr>Monitoring AI &amp; Rethinking the Classroom</vt:lpstr>
      <vt:lpstr>SUNY Oneonta Academic Dishonesty</vt:lpstr>
      <vt:lpstr>MonitorinG AI &amp; Rethinking the Classroom</vt:lpstr>
      <vt:lpstr>MonitorinG AI &amp; Rethinking the Classroom</vt:lpstr>
      <vt:lpstr>AI Detection: Current and Future Tools</vt:lpstr>
      <vt:lpstr>Considerations</vt:lpstr>
      <vt:lpstr>Thoughts, Questions, Concerns?</vt:lpstr>
      <vt:lpstr>PowerPoint Presentation</vt:lpstr>
      <vt:lpstr>PowerPoint Presentation</vt:lpstr>
      <vt:lpstr>Ai Assignments</vt:lpstr>
      <vt:lpstr>GPTs are GPTs: An early look at the labor market impact potential of large language models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Engaging with AI Tools in Your Course: Strategies for Integrating and Monitoring Generative AI</dc:title>
  <dc:creator>Fest, Racheal</dc:creator>
  <cp:lastModifiedBy>Fest, Racheal</cp:lastModifiedBy>
  <cp:revision>5</cp:revision>
  <dcterms:created xsi:type="dcterms:W3CDTF">2023-03-28T12:58:02Z</dcterms:created>
  <dcterms:modified xsi:type="dcterms:W3CDTF">2023-04-12T13:40:10Z</dcterms:modified>
</cp:coreProperties>
</file>